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9" r:id="rId4"/>
    <p:sldMasterId id="2147483822" r:id="rId5"/>
    <p:sldMasterId id="2147483824" r:id="rId6"/>
    <p:sldMasterId id="2147483826" r:id="rId7"/>
    <p:sldMasterId id="2147483829" r:id="rId8"/>
  </p:sldMasterIdLst>
  <p:notesMasterIdLst>
    <p:notesMasterId r:id="rId48"/>
  </p:notesMasterIdLst>
  <p:handoutMasterIdLst>
    <p:handoutMasterId r:id="rId49"/>
  </p:handoutMasterIdLst>
  <p:sldIdLst>
    <p:sldId id="614" r:id="rId9"/>
    <p:sldId id="615" r:id="rId10"/>
    <p:sldId id="619" r:id="rId11"/>
    <p:sldId id="616" r:id="rId12"/>
    <p:sldId id="617" r:id="rId13"/>
    <p:sldId id="618" r:id="rId14"/>
    <p:sldId id="457" r:id="rId15"/>
    <p:sldId id="601" r:id="rId16"/>
    <p:sldId id="603" r:id="rId17"/>
    <p:sldId id="607" r:id="rId18"/>
    <p:sldId id="451" r:id="rId19"/>
    <p:sldId id="609" r:id="rId20"/>
    <p:sldId id="471" r:id="rId21"/>
    <p:sldId id="455" r:id="rId22"/>
    <p:sldId id="610" r:id="rId23"/>
    <p:sldId id="461" r:id="rId24"/>
    <p:sldId id="611" r:id="rId25"/>
    <p:sldId id="470" r:id="rId26"/>
    <p:sldId id="612" r:id="rId27"/>
    <p:sldId id="608" r:id="rId28"/>
    <p:sldId id="469" r:id="rId29"/>
    <p:sldId id="613" r:id="rId30"/>
    <p:sldId id="482" r:id="rId31"/>
    <p:sldId id="484" r:id="rId32"/>
    <p:sldId id="483" r:id="rId33"/>
    <p:sldId id="596" r:id="rId34"/>
    <p:sldId id="485" r:id="rId35"/>
    <p:sldId id="487" r:id="rId36"/>
    <p:sldId id="486" r:id="rId37"/>
    <p:sldId id="488" r:id="rId38"/>
    <p:sldId id="489" r:id="rId39"/>
    <p:sldId id="600" r:id="rId40"/>
    <p:sldId id="606" r:id="rId41"/>
    <p:sldId id="602" r:id="rId42"/>
    <p:sldId id="604" r:id="rId43"/>
    <p:sldId id="622" r:id="rId44"/>
    <p:sldId id="599" r:id="rId45"/>
    <p:sldId id="620" r:id="rId46"/>
    <p:sldId id="621" r:id="rId47"/>
  </p:sldIdLst>
  <p:sldSz cx="12192000" cy="6858000"/>
  <p:notesSz cx="7010400" cy="9296400"/>
  <p:defaultTextStyle>
    <a:defPPr>
      <a:defRPr lang="en-US"/>
    </a:defPPr>
    <a:lvl1pPr algn="ctr" rtl="0" fontAlgn="base">
      <a:spcBef>
        <a:spcPct val="0"/>
      </a:spcBef>
      <a:spcAft>
        <a:spcPct val="0"/>
      </a:spcAft>
      <a:defRPr sz="800" b="1" kern="1200">
        <a:solidFill>
          <a:schemeClr val="tx1"/>
        </a:solidFill>
        <a:latin typeface="Arial" charset="0"/>
        <a:ea typeface="ＭＳ Ｐゴシック" charset="0"/>
        <a:cs typeface="+mn-cs"/>
      </a:defRPr>
    </a:lvl1pPr>
    <a:lvl2pPr marL="457200" algn="ctr" rtl="0" fontAlgn="base">
      <a:spcBef>
        <a:spcPct val="0"/>
      </a:spcBef>
      <a:spcAft>
        <a:spcPct val="0"/>
      </a:spcAft>
      <a:defRPr sz="800" b="1" kern="1200">
        <a:solidFill>
          <a:schemeClr val="tx1"/>
        </a:solidFill>
        <a:latin typeface="Arial" charset="0"/>
        <a:ea typeface="ＭＳ Ｐゴシック" charset="0"/>
        <a:cs typeface="+mn-cs"/>
      </a:defRPr>
    </a:lvl2pPr>
    <a:lvl3pPr marL="914400" algn="ctr" rtl="0" fontAlgn="base">
      <a:spcBef>
        <a:spcPct val="0"/>
      </a:spcBef>
      <a:spcAft>
        <a:spcPct val="0"/>
      </a:spcAft>
      <a:defRPr sz="800" b="1" kern="1200">
        <a:solidFill>
          <a:schemeClr val="tx1"/>
        </a:solidFill>
        <a:latin typeface="Arial" charset="0"/>
        <a:ea typeface="ＭＳ Ｐゴシック" charset="0"/>
        <a:cs typeface="+mn-cs"/>
      </a:defRPr>
    </a:lvl3pPr>
    <a:lvl4pPr marL="1371600" algn="ctr" rtl="0" fontAlgn="base">
      <a:spcBef>
        <a:spcPct val="0"/>
      </a:spcBef>
      <a:spcAft>
        <a:spcPct val="0"/>
      </a:spcAft>
      <a:defRPr sz="800" b="1" kern="1200">
        <a:solidFill>
          <a:schemeClr val="tx1"/>
        </a:solidFill>
        <a:latin typeface="Arial" charset="0"/>
        <a:ea typeface="ＭＳ Ｐゴシック" charset="0"/>
        <a:cs typeface="+mn-cs"/>
      </a:defRPr>
    </a:lvl4pPr>
    <a:lvl5pPr marL="1828800" algn="ctr" rtl="0" fontAlgn="base">
      <a:spcBef>
        <a:spcPct val="0"/>
      </a:spcBef>
      <a:spcAft>
        <a:spcPct val="0"/>
      </a:spcAft>
      <a:defRPr sz="800" b="1" kern="1200">
        <a:solidFill>
          <a:schemeClr val="tx1"/>
        </a:solidFill>
        <a:latin typeface="Arial" charset="0"/>
        <a:ea typeface="ＭＳ Ｐゴシック" charset="0"/>
        <a:cs typeface="+mn-cs"/>
      </a:defRPr>
    </a:lvl5pPr>
    <a:lvl6pPr marL="2286000" algn="l" defTabSz="457200" rtl="0" eaLnBrk="1" latinLnBrk="0" hangingPunct="1">
      <a:defRPr sz="800" b="1" kern="1200">
        <a:solidFill>
          <a:schemeClr val="tx1"/>
        </a:solidFill>
        <a:latin typeface="Arial" charset="0"/>
        <a:ea typeface="ＭＳ Ｐゴシック" charset="0"/>
        <a:cs typeface="+mn-cs"/>
      </a:defRPr>
    </a:lvl6pPr>
    <a:lvl7pPr marL="2743200" algn="l" defTabSz="457200" rtl="0" eaLnBrk="1" latinLnBrk="0" hangingPunct="1">
      <a:defRPr sz="800" b="1" kern="1200">
        <a:solidFill>
          <a:schemeClr val="tx1"/>
        </a:solidFill>
        <a:latin typeface="Arial" charset="0"/>
        <a:ea typeface="ＭＳ Ｐゴシック" charset="0"/>
        <a:cs typeface="+mn-cs"/>
      </a:defRPr>
    </a:lvl7pPr>
    <a:lvl8pPr marL="3200400" algn="l" defTabSz="457200" rtl="0" eaLnBrk="1" latinLnBrk="0" hangingPunct="1">
      <a:defRPr sz="800" b="1" kern="1200">
        <a:solidFill>
          <a:schemeClr val="tx1"/>
        </a:solidFill>
        <a:latin typeface="Arial" charset="0"/>
        <a:ea typeface="ＭＳ Ｐゴシック" charset="0"/>
        <a:cs typeface="+mn-cs"/>
      </a:defRPr>
    </a:lvl8pPr>
    <a:lvl9pPr marL="3657600" algn="l" defTabSz="457200" rtl="0" eaLnBrk="1" latinLnBrk="0" hangingPunct="1">
      <a:defRPr sz="800" b="1"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4176" userDrawn="1">
          <p15:clr>
            <a:srgbClr val="A4A3A4"/>
          </p15:clr>
        </p15:guide>
        <p15:guide id="2" orient="horz" pos="1296" userDrawn="1">
          <p15:clr>
            <a:srgbClr val="A4A3A4"/>
          </p15:clr>
        </p15:guide>
        <p15:guide id="3" orient="horz" pos="4128" userDrawn="1">
          <p15:clr>
            <a:srgbClr val="A4A3A4"/>
          </p15:clr>
        </p15:guide>
        <p15:guide id="4" orient="horz" pos="912" userDrawn="1">
          <p15:clr>
            <a:srgbClr val="A4A3A4"/>
          </p15:clr>
        </p15:guide>
        <p15:guide id="5" orient="horz" pos="1776" userDrawn="1">
          <p15:clr>
            <a:srgbClr val="A4A3A4"/>
          </p15:clr>
        </p15:guide>
        <p15:guide id="6" orient="horz" pos="2448" userDrawn="1">
          <p15:clr>
            <a:srgbClr val="A4A3A4"/>
          </p15:clr>
        </p15:guide>
        <p15:guide id="7" orient="horz" pos="2624" userDrawn="1">
          <p15:clr>
            <a:srgbClr val="A4A3A4"/>
          </p15:clr>
        </p15:guide>
        <p15:guide id="8" pos="384" userDrawn="1">
          <p15:clr>
            <a:srgbClr val="A4A3A4"/>
          </p15:clr>
        </p15:guide>
        <p15:guide id="9" pos="3840" userDrawn="1">
          <p15:clr>
            <a:srgbClr val="A4A3A4"/>
          </p15:clr>
        </p15:guide>
        <p15:guide id="10" pos="7296" userDrawn="1">
          <p15:clr>
            <a:srgbClr val="A4A3A4"/>
          </p15:clr>
        </p15:guide>
        <p15:guide id="11" pos="76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F1E53D-43BA-21B8-BEA5-C606471BD16D}" name="Kevin Pierce" initials="KP" userId="S::KPierce@daymarkea.com::88b768a1-f94c-410b-acb4-b8c95d1c9fd1" providerId="AD"/>
  <p188:author id="{1BAB6F4A-28DB-27C2-2E27-5F9BBF3BBE30}" name="Carrie Gilbert" initials="CG" userId="S::cgilbert@daymarkea.com::40a2afa7-9a6d-4d11-a817-4c8dce063e49" providerId="AD"/>
  <p188:author id="{E0FD72CC-1125-A556-3436-E89F0889F1A7}" name="Louisa Lund" initials="LL" userId="S::llund@daymarkea.com::784ad7d7-7538-47ef-b4dd-d35199961742" providerId="AD"/>
  <p188:author id="{DE0405DA-AA86-9107-FE08-AF446841B035}" name="Aniruddha Krishnamurthy" initials="AK" userId="S::akrishnamurthy@daymarkea.com::45192085-ac4a-4e21-9e5f-a37ff18252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omen, Veronique [BPU]" initials="OV[" lastIdx="39" clrIdx="0">
    <p:extLst>
      <p:ext uri="{19B8F6BF-5375-455C-9EA6-DF929625EA0E}">
        <p15:presenceInfo xmlns:p15="http://schemas.microsoft.com/office/powerpoint/2012/main" userId="S-1-5-21-1708537768-492894223-839522115-13015" providerId="AD"/>
      </p:ext>
    </p:extLst>
  </p:cmAuthor>
  <p:cmAuthor id="2" name="Benrey, Ariane [BPU]" initials="BA[" lastIdx="46" clrIdx="1">
    <p:extLst>
      <p:ext uri="{19B8F6BF-5375-455C-9EA6-DF929625EA0E}">
        <p15:presenceInfo xmlns:p15="http://schemas.microsoft.com/office/powerpoint/2012/main" userId="S-1-5-21-1708537768-492894223-839522115-11235" providerId="AD"/>
      </p:ext>
    </p:extLst>
  </p:cmAuthor>
  <p:cmAuthor id="3" name="Louisa Lund" initials="LL" lastIdx="1" clrIdx="2">
    <p:extLst>
      <p:ext uri="{19B8F6BF-5375-455C-9EA6-DF929625EA0E}">
        <p15:presenceInfo xmlns:p15="http://schemas.microsoft.com/office/powerpoint/2012/main" userId="S::llund@daymarkea.com::784ad7d7-7538-47ef-b4dd-d35199961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1520"/>
    <a:srgbClr val="D70D17"/>
    <a:srgbClr val="000000"/>
    <a:srgbClr val="505759"/>
    <a:srgbClr val="FF7E27"/>
    <a:srgbClr val="595959"/>
    <a:srgbClr val="CCC0AF"/>
    <a:srgbClr val="BEBA00"/>
    <a:srgbClr val="BFBB03"/>
    <a:srgbClr val="CCC0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292A2E-F333-43FB-9621-5CBBE7FDCDCB}">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7574" autoAdjust="0"/>
  </p:normalViewPr>
  <p:slideViewPr>
    <p:cSldViewPr>
      <p:cViewPr varScale="1">
        <p:scale>
          <a:sx n="117" d="100"/>
          <a:sy n="117" d="100"/>
        </p:scale>
        <p:origin x="356" y="64"/>
      </p:cViewPr>
      <p:guideLst>
        <p:guide orient="horz" pos="4176"/>
        <p:guide orient="horz" pos="1296"/>
        <p:guide orient="horz" pos="4128"/>
        <p:guide orient="horz" pos="912"/>
        <p:guide orient="horz" pos="1776"/>
        <p:guide orient="horz" pos="2448"/>
        <p:guide orient="horz" pos="2624"/>
        <p:guide pos="384"/>
        <p:guide pos="3840"/>
        <p:guide pos="7296"/>
        <p:guide pos="7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4" d="100"/>
          <a:sy n="84" d="100"/>
        </p:scale>
        <p:origin x="3870"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solidFill>
                  <a:srgbClr val="505759"/>
                </a:solidFill>
              </a:rPr>
              <a:t>Procurement Targets</a:t>
            </a:r>
          </a:p>
        </c:rich>
      </c:tx>
      <c:layout>
        <c:manualLayout>
          <c:xMode val="edge"/>
          <c:yMode val="edge"/>
          <c:x val="0.35254177602799652"/>
          <c:y val="2.784222737819025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Sheet1!$A$3</c:f>
              <c:strCache>
                <c:ptCount val="1"/>
                <c:pt idx="0">
                  <c:v>Net metered</c:v>
                </c:pt>
              </c:strCache>
            </c:strRef>
          </c:tx>
          <c:spPr>
            <a:solidFill>
              <a:schemeClr val="accent1"/>
            </a:solidFill>
            <a:ln>
              <a:noFill/>
            </a:ln>
            <a:effectLst/>
          </c:spPr>
          <c:invertIfNegative val="0"/>
          <c:val>
            <c:numRef>
              <c:f>Sheet1!$B$3:$C$3</c:f>
              <c:numCache>
                <c:formatCode>General</c:formatCode>
                <c:ptCount val="2"/>
                <c:pt idx="0">
                  <c:v>40</c:v>
                </c:pt>
              </c:numCache>
            </c:numRef>
          </c:val>
          <c:extLst>
            <c:ext xmlns:c16="http://schemas.microsoft.com/office/drawing/2014/chart" uri="{C3380CC4-5D6E-409C-BE32-E72D297353CC}">
              <c16:uniqueId val="{00000000-9DF6-4139-8399-3BCD01E07A1B}"/>
            </c:ext>
          </c:extLst>
        </c:ser>
        <c:ser>
          <c:idx val="1"/>
          <c:order val="1"/>
          <c:tx>
            <c:strRef>
              <c:f>Sheet1!$A$4</c:f>
              <c:strCache>
                <c:ptCount val="1"/>
                <c:pt idx="0">
                  <c:v>Contaminated Land and Landfills</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9DF6-4139-8399-3BCD01E07A1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Sheet1!$B$4:$C$4</c:f>
              <c:numCache>
                <c:formatCode>General</c:formatCode>
                <c:ptCount val="2"/>
                <c:pt idx="0">
                  <c:v>40</c:v>
                </c:pt>
              </c:numCache>
            </c:numRef>
          </c:val>
          <c:extLst>
            <c:ext xmlns:c16="http://schemas.microsoft.com/office/drawing/2014/chart" uri="{C3380CC4-5D6E-409C-BE32-E72D297353CC}">
              <c16:uniqueId val="{00000002-9DF6-4139-8399-3BCD01E07A1B}"/>
            </c:ext>
          </c:extLst>
        </c:ser>
        <c:ser>
          <c:idx val="2"/>
          <c:order val="2"/>
          <c:tx>
            <c:strRef>
              <c:f>Sheet1!$A$5</c:f>
              <c:strCache>
                <c:ptCount val="1"/>
                <c:pt idx="0">
                  <c:v>Built environment</c:v>
                </c:pt>
              </c:strCache>
            </c:strRef>
          </c:tx>
          <c:spPr>
            <a:solidFill>
              <a:schemeClr val="accent3"/>
            </a:solidFill>
            <a:ln>
              <a:noFill/>
            </a:ln>
            <a:effectLst/>
          </c:spPr>
          <c:invertIfNegative val="0"/>
          <c:val>
            <c:numRef>
              <c:f>Sheet1!$B$5:$C$5</c:f>
              <c:numCache>
                <c:formatCode>General</c:formatCode>
                <c:ptCount val="2"/>
                <c:pt idx="0">
                  <c:v>80</c:v>
                </c:pt>
              </c:numCache>
            </c:numRef>
          </c:val>
          <c:extLst>
            <c:ext xmlns:c16="http://schemas.microsoft.com/office/drawing/2014/chart" uri="{C3380CC4-5D6E-409C-BE32-E72D297353CC}">
              <c16:uniqueId val="{00000003-9DF6-4139-8399-3BCD01E07A1B}"/>
            </c:ext>
          </c:extLst>
        </c:ser>
        <c:ser>
          <c:idx val="3"/>
          <c:order val="3"/>
          <c:tx>
            <c:strRef>
              <c:f>Sheet1!$A$6</c:f>
              <c:strCache>
                <c:ptCount val="1"/>
                <c:pt idx="0">
                  <c:v>Basic grid supply</c:v>
                </c:pt>
              </c:strCache>
            </c:strRef>
          </c:tx>
          <c:spPr>
            <a:solidFill>
              <a:schemeClr val="accent4"/>
            </a:solidFill>
            <a:ln>
              <a:noFill/>
            </a:ln>
            <a:effectLst/>
          </c:spPr>
          <c:invertIfNegative val="0"/>
          <c:val>
            <c:numRef>
              <c:f>Sheet1!$B$6:$C$6</c:f>
              <c:numCache>
                <c:formatCode>General</c:formatCode>
                <c:ptCount val="2"/>
                <c:pt idx="0">
                  <c:v>140</c:v>
                </c:pt>
              </c:numCache>
            </c:numRef>
          </c:val>
          <c:extLst>
            <c:ext xmlns:c16="http://schemas.microsoft.com/office/drawing/2014/chart" uri="{C3380CC4-5D6E-409C-BE32-E72D297353CC}">
              <c16:uniqueId val="{00000004-9DF6-4139-8399-3BCD01E07A1B}"/>
            </c:ext>
          </c:extLst>
        </c:ser>
        <c:ser>
          <c:idx val="4"/>
          <c:order val="4"/>
          <c:tx>
            <c:strRef>
              <c:f>Sheet1!$A$7</c:f>
              <c:strCache>
                <c:ptCount val="1"/>
                <c:pt idx="0">
                  <c:v>All Storage</c:v>
                </c:pt>
              </c:strCache>
            </c:strRef>
          </c:tx>
          <c:spPr>
            <a:solidFill>
              <a:schemeClr val="accent5"/>
            </a:solidFill>
            <a:ln>
              <a:noFill/>
            </a:ln>
            <a:effectLst/>
          </c:spPr>
          <c:invertIfNegative val="0"/>
          <c:val>
            <c:numRef>
              <c:f>Sheet1!$B$7:$C$7</c:f>
              <c:numCache>
                <c:formatCode>General</c:formatCode>
                <c:ptCount val="2"/>
                <c:pt idx="1">
                  <c:v>40</c:v>
                </c:pt>
              </c:numCache>
            </c:numRef>
          </c:val>
          <c:extLst>
            <c:ext xmlns:c16="http://schemas.microsoft.com/office/drawing/2014/chart" uri="{C3380CC4-5D6E-409C-BE32-E72D297353CC}">
              <c16:uniqueId val="{00000005-9DF6-4139-8399-3BCD01E07A1B}"/>
            </c:ext>
          </c:extLst>
        </c:ser>
        <c:dLbls>
          <c:showLegendKey val="0"/>
          <c:showVal val="0"/>
          <c:showCatName val="0"/>
          <c:showSerName val="0"/>
          <c:showPercent val="0"/>
          <c:showBubbleSize val="0"/>
        </c:dLbls>
        <c:gapWidth val="150"/>
        <c:overlap val="100"/>
        <c:axId val="321931512"/>
        <c:axId val="321921344"/>
      </c:barChart>
      <c:catAx>
        <c:axId val="321931512"/>
        <c:scaling>
          <c:orientation val="minMax"/>
        </c:scaling>
        <c:delete val="1"/>
        <c:axPos val="b"/>
        <c:numFmt formatCode="General" sourceLinked="1"/>
        <c:majorTickMark val="none"/>
        <c:minorTickMark val="none"/>
        <c:tickLblPos val="nextTo"/>
        <c:crossAx val="321921344"/>
        <c:crosses val="autoZero"/>
        <c:auto val="1"/>
        <c:lblAlgn val="ctr"/>
        <c:lblOffset val="100"/>
        <c:noMultiLvlLbl val="0"/>
      </c:catAx>
      <c:valAx>
        <c:axId val="321921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93151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FE64C-8432-4B51-ADA4-C69AC769C47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310572DC-F9E0-4A15-969A-078D9E48CFD9}">
      <dgm:prSet phldrT="[Text]"/>
      <dgm:spPr/>
      <dgm:t>
        <a:bodyPr/>
        <a:lstStyle/>
        <a:p>
          <a:r>
            <a:rPr lang="en-US" dirty="0"/>
            <a:t>Initial Stakeholder Session (Nov. 30, 2021)</a:t>
          </a:r>
        </a:p>
      </dgm:t>
    </dgm:pt>
    <dgm:pt modelId="{BF332271-AFC8-409C-9F2E-6840BAE78AA3}" type="parTrans" cxnId="{DB44006B-34B7-4700-B408-4E7FC5A2EC8C}">
      <dgm:prSet/>
      <dgm:spPr/>
      <dgm:t>
        <a:bodyPr/>
        <a:lstStyle/>
        <a:p>
          <a:endParaRPr lang="en-US" sz="2400"/>
        </a:p>
      </dgm:t>
    </dgm:pt>
    <dgm:pt modelId="{D34B5BED-9EA7-4A33-BE30-DC03F3A0612F}" type="sibTrans" cxnId="{DB44006B-34B7-4700-B408-4E7FC5A2EC8C}">
      <dgm:prSet/>
      <dgm:spPr/>
      <dgm:t>
        <a:bodyPr/>
        <a:lstStyle/>
        <a:p>
          <a:endParaRPr lang="en-US"/>
        </a:p>
      </dgm:t>
    </dgm:pt>
    <dgm:pt modelId="{B960BF00-B5AB-43A9-A449-2408A7BF461D}">
      <dgm:prSet phldrT="[Text]"/>
      <dgm:spPr/>
      <dgm:t>
        <a:bodyPr/>
        <a:lstStyle/>
        <a:p>
          <a:r>
            <a:rPr lang="en-US" dirty="0"/>
            <a:t>Straw Proposal (April 26, 2022) </a:t>
          </a:r>
        </a:p>
      </dgm:t>
    </dgm:pt>
    <dgm:pt modelId="{6EB06CCF-6AD2-44F1-892C-E3E8D9BC50D2}" type="parTrans" cxnId="{DB07896B-6DBA-4BEA-89EB-1EC172F2A4D2}">
      <dgm:prSet/>
      <dgm:spPr/>
      <dgm:t>
        <a:bodyPr/>
        <a:lstStyle/>
        <a:p>
          <a:endParaRPr lang="en-US" sz="2400"/>
        </a:p>
      </dgm:t>
    </dgm:pt>
    <dgm:pt modelId="{A471FB4A-A5A3-4F4F-A91B-4E35C0876F7D}" type="sibTrans" cxnId="{DB07896B-6DBA-4BEA-89EB-1EC172F2A4D2}">
      <dgm:prSet/>
      <dgm:spPr/>
      <dgm:t>
        <a:bodyPr/>
        <a:lstStyle/>
        <a:p>
          <a:endParaRPr lang="en-US"/>
        </a:p>
      </dgm:t>
    </dgm:pt>
    <dgm:pt modelId="{AE67C002-4D27-4226-98E3-048F08174032}">
      <dgm:prSet phldrT="[Text]"/>
      <dgm:spPr/>
      <dgm:t>
        <a:bodyPr/>
        <a:lstStyle/>
        <a:p>
          <a:r>
            <a:rPr lang="en-US" dirty="0"/>
            <a:t>3 Stakeholder Meetings (</a:t>
          </a:r>
          <a:r>
            <a:rPr lang="en-US" b="1" dirty="0"/>
            <a:t>May 26</a:t>
          </a:r>
          <a:r>
            <a:rPr lang="en-US" dirty="0"/>
            <a:t>, June 1, and June 6, 2022)</a:t>
          </a:r>
        </a:p>
      </dgm:t>
    </dgm:pt>
    <dgm:pt modelId="{A59ED002-56B8-4BFB-B1B5-7553A1C6A6EE}" type="parTrans" cxnId="{88642571-C54B-4ABE-B04D-11C87BB66A59}">
      <dgm:prSet/>
      <dgm:spPr/>
      <dgm:t>
        <a:bodyPr/>
        <a:lstStyle/>
        <a:p>
          <a:endParaRPr lang="en-US" sz="2400"/>
        </a:p>
      </dgm:t>
    </dgm:pt>
    <dgm:pt modelId="{A5F52286-1D7F-493B-B579-AC8C98CE2C34}" type="sibTrans" cxnId="{88642571-C54B-4ABE-B04D-11C87BB66A59}">
      <dgm:prSet/>
      <dgm:spPr/>
      <dgm:t>
        <a:bodyPr/>
        <a:lstStyle/>
        <a:p>
          <a:endParaRPr lang="en-US"/>
        </a:p>
      </dgm:t>
    </dgm:pt>
    <dgm:pt modelId="{63693C42-AB60-40B7-AB83-DFF3336681CA}">
      <dgm:prSet phldrT="[Text]"/>
      <dgm:spPr/>
      <dgm:t>
        <a:bodyPr/>
        <a:lstStyle/>
        <a:p>
          <a:r>
            <a:rPr lang="en-US" dirty="0"/>
            <a:t>Written Comments (due June 20, 2022)</a:t>
          </a:r>
        </a:p>
      </dgm:t>
    </dgm:pt>
    <dgm:pt modelId="{4CCD8AD6-EFB3-4678-999A-927A935A5901}" type="parTrans" cxnId="{C0E9B287-4753-4CE8-9822-AAACE418B581}">
      <dgm:prSet/>
      <dgm:spPr/>
      <dgm:t>
        <a:bodyPr/>
        <a:lstStyle/>
        <a:p>
          <a:endParaRPr lang="en-US" sz="2400"/>
        </a:p>
      </dgm:t>
    </dgm:pt>
    <dgm:pt modelId="{D69086B1-E53F-4FED-AF3A-B11AE50D95B5}" type="sibTrans" cxnId="{C0E9B287-4753-4CE8-9822-AAACE418B581}">
      <dgm:prSet/>
      <dgm:spPr/>
      <dgm:t>
        <a:bodyPr/>
        <a:lstStyle/>
        <a:p>
          <a:endParaRPr lang="en-US"/>
        </a:p>
      </dgm:t>
    </dgm:pt>
    <dgm:pt modelId="{E4441B1E-C77B-4DD4-8B9E-3588C10FC5E8}">
      <dgm:prSet phldrT="[Text]"/>
      <dgm:spPr/>
      <dgm:t>
        <a:bodyPr/>
        <a:lstStyle/>
        <a:p>
          <a:r>
            <a:rPr lang="en-US" dirty="0"/>
            <a:t>Daymark report to the Board</a:t>
          </a:r>
        </a:p>
      </dgm:t>
    </dgm:pt>
    <dgm:pt modelId="{50CB8829-E39E-4FD5-B38F-06A5DB3042FB}" type="parTrans" cxnId="{F937A26E-08B7-481A-B5DC-71BEC705B214}">
      <dgm:prSet/>
      <dgm:spPr/>
      <dgm:t>
        <a:bodyPr/>
        <a:lstStyle/>
        <a:p>
          <a:endParaRPr lang="en-US" sz="2400"/>
        </a:p>
      </dgm:t>
    </dgm:pt>
    <dgm:pt modelId="{A0860677-AA8C-4466-BB54-192C6D5FA3D5}" type="sibTrans" cxnId="{F937A26E-08B7-481A-B5DC-71BEC705B214}">
      <dgm:prSet/>
      <dgm:spPr/>
      <dgm:t>
        <a:bodyPr/>
        <a:lstStyle/>
        <a:p>
          <a:endParaRPr lang="en-US"/>
        </a:p>
      </dgm:t>
    </dgm:pt>
    <dgm:pt modelId="{F816763E-9813-44AD-8653-2C1AD3070FBB}">
      <dgm:prSet phldrT="[Text]"/>
      <dgm:spPr/>
      <dgm:t>
        <a:bodyPr/>
        <a:lstStyle/>
        <a:p>
          <a:r>
            <a:rPr lang="en-US" dirty="0"/>
            <a:t>Board </a:t>
          </a:r>
          <a:r>
            <a:rPr lang="en-US" dirty="0" smtClean="0"/>
            <a:t>Order &amp; Proposed Rules</a:t>
          </a:r>
          <a:endParaRPr lang="en-US" dirty="0"/>
        </a:p>
      </dgm:t>
    </dgm:pt>
    <dgm:pt modelId="{8EDA2EEE-E4B9-4417-BE61-8634D7C18A47}" type="parTrans" cxnId="{9542B23A-0B52-4B86-BD0D-8E6250B731CD}">
      <dgm:prSet/>
      <dgm:spPr/>
      <dgm:t>
        <a:bodyPr/>
        <a:lstStyle/>
        <a:p>
          <a:endParaRPr lang="en-US" sz="2400"/>
        </a:p>
      </dgm:t>
    </dgm:pt>
    <dgm:pt modelId="{288FA03B-0E9D-42ED-8D34-48F3CB0E2F44}" type="sibTrans" cxnId="{9542B23A-0B52-4B86-BD0D-8E6250B731CD}">
      <dgm:prSet/>
      <dgm:spPr/>
      <dgm:t>
        <a:bodyPr/>
        <a:lstStyle/>
        <a:p>
          <a:endParaRPr lang="en-US"/>
        </a:p>
      </dgm:t>
    </dgm:pt>
    <dgm:pt modelId="{8DAA65F8-7C8E-4703-A92B-16686B89F0FE}">
      <dgm:prSet phldrT="[Text]"/>
      <dgm:spPr/>
      <dgm:t>
        <a:bodyPr/>
        <a:lstStyle/>
        <a:p>
          <a:r>
            <a:rPr lang="en-US" dirty="0"/>
            <a:t>First Solicitation</a:t>
          </a:r>
        </a:p>
      </dgm:t>
    </dgm:pt>
    <dgm:pt modelId="{8277BDF5-D334-4601-8F60-39E95B7518AB}" type="parTrans" cxnId="{ABDEBF8F-A476-428F-A607-AFA59AD68D8A}">
      <dgm:prSet/>
      <dgm:spPr/>
      <dgm:t>
        <a:bodyPr/>
        <a:lstStyle/>
        <a:p>
          <a:endParaRPr lang="en-US" sz="2400"/>
        </a:p>
      </dgm:t>
    </dgm:pt>
    <dgm:pt modelId="{0F8C8594-3D54-40C7-AB06-3A1CA4736FF7}" type="sibTrans" cxnId="{ABDEBF8F-A476-428F-A607-AFA59AD68D8A}">
      <dgm:prSet/>
      <dgm:spPr/>
      <dgm:t>
        <a:bodyPr/>
        <a:lstStyle/>
        <a:p>
          <a:endParaRPr lang="en-US"/>
        </a:p>
      </dgm:t>
    </dgm:pt>
    <dgm:pt modelId="{D539DBEF-8AD8-4B5E-BE5D-05AE915285ED}">
      <dgm:prSet phldrT="[Text]"/>
      <dgm:spPr/>
      <dgm:t>
        <a:bodyPr/>
        <a:lstStyle/>
        <a:p>
          <a:r>
            <a:rPr lang="en-US" dirty="0"/>
            <a:t>Board establishes Successor Solar Incentive Program (July 28, 2021)</a:t>
          </a:r>
        </a:p>
      </dgm:t>
    </dgm:pt>
    <dgm:pt modelId="{E488F800-94B0-4C5E-B320-F9A58F13EB94}" type="parTrans" cxnId="{D4103FC5-3E43-460C-8365-87AC78DCAFD8}">
      <dgm:prSet/>
      <dgm:spPr/>
      <dgm:t>
        <a:bodyPr/>
        <a:lstStyle/>
        <a:p>
          <a:endParaRPr lang="en-US"/>
        </a:p>
      </dgm:t>
    </dgm:pt>
    <dgm:pt modelId="{20632399-A390-4D37-AFC4-6903B2612E0A}" type="sibTrans" cxnId="{D4103FC5-3E43-460C-8365-87AC78DCAFD8}">
      <dgm:prSet/>
      <dgm:spPr/>
    </dgm:pt>
    <dgm:pt modelId="{AB807EB0-5D23-4A79-BE12-5DB40FFCEB59}" type="pres">
      <dgm:prSet presAssocID="{839FE64C-8432-4B51-ADA4-C69AC769C47D}" presName="linear" presStyleCnt="0">
        <dgm:presLayoutVars>
          <dgm:animLvl val="lvl"/>
          <dgm:resizeHandles val="exact"/>
        </dgm:presLayoutVars>
      </dgm:prSet>
      <dgm:spPr/>
      <dgm:t>
        <a:bodyPr/>
        <a:lstStyle/>
        <a:p>
          <a:endParaRPr lang="en-US"/>
        </a:p>
      </dgm:t>
    </dgm:pt>
    <dgm:pt modelId="{7492969D-A4BD-4880-A88D-A937EF7E5CBF}" type="pres">
      <dgm:prSet presAssocID="{D539DBEF-8AD8-4B5E-BE5D-05AE915285ED}" presName="parentText" presStyleLbl="node1" presStyleIdx="0" presStyleCnt="8">
        <dgm:presLayoutVars>
          <dgm:chMax val="0"/>
          <dgm:bulletEnabled val="1"/>
        </dgm:presLayoutVars>
      </dgm:prSet>
      <dgm:spPr/>
      <dgm:t>
        <a:bodyPr/>
        <a:lstStyle/>
        <a:p>
          <a:endParaRPr lang="en-US"/>
        </a:p>
      </dgm:t>
    </dgm:pt>
    <dgm:pt modelId="{F438D3E4-528C-4B4D-9186-1630726C14F8}" type="pres">
      <dgm:prSet presAssocID="{20632399-A390-4D37-AFC4-6903B2612E0A}" presName="spacer" presStyleCnt="0"/>
      <dgm:spPr/>
    </dgm:pt>
    <dgm:pt modelId="{055DC8E6-B187-47BA-B5BC-EB962DC0DC96}" type="pres">
      <dgm:prSet presAssocID="{310572DC-F9E0-4A15-969A-078D9E48CFD9}" presName="parentText" presStyleLbl="node1" presStyleIdx="1" presStyleCnt="8">
        <dgm:presLayoutVars>
          <dgm:chMax val="0"/>
          <dgm:bulletEnabled val="1"/>
        </dgm:presLayoutVars>
      </dgm:prSet>
      <dgm:spPr/>
      <dgm:t>
        <a:bodyPr/>
        <a:lstStyle/>
        <a:p>
          <a:endParaRPr lang="en-US"/>
        </a:p>
      </dgm:t>
    </dgm:pt>
    <dgm:pt modelId="{645982A1-049E-4265-B0FD-54E384A7111E}" type="pres">
      <dgm:prSet presAssocID="{D34B5BED-9EA7-4A33-BE30-DC03F3A0612F}" presName="spacer" presStyleCnt="0"/>
      <dgm:spPr/>
    </dgm:pt>
    <dgm:pt modelId="{5F9481E6-95E6-4AD1-8EEB-11CB93D9F3EB}" type="pres">
      <dgm:prSet presAssocID="{B960BF00-B5AB-43A9-A449-2408A7BF461D}" presName="parentText" presStyleLbl="node1" presStyleIdx="2" presStyleCnt="8">
        <dgm:presLayoutVars>
          <dgm:chMax val="0"/>
          <dgm:bulletEnabled val="1"/>
        </dgm:presLayoutVars>
      </dgm:prSet>
      <dgm:spPr/>
      <dgm:t>
        <a:bodyPr/>
        <a:lstStyle/>
        <a:p>
          <a:endParaRPr lang="en-US"/>
        </a:p>
      </dgm:t>
    </dgm:pt>
    <dgm:pt modelId="{6A5B2825-DBE8-40ED-AB2F-56C1714C2FE0}" type="pres">
      <dgm:prSet presAssocID="{A471FB4A-A5A3-4F4F-A91B-4E35C0876F7D}" presName="spacer" presStyleCnt="0"/>
      <dgm:spPr/>
    </dgm:pt>
    <dgm:pt modelId="{EB062C52-BBBA-4B18-BAC6-E62DEEBDCB9E}" type="pres">
      <dgm:prSet presAssocID="{AE67C002-4D27-4226-98E3-048F08174032}" presName="parentText" presStyleLbl="node1" presStyleIdx="3" presStyleCnt="8">
        <dgm:presLayoutVars>
          <dgm:chMax val="0"/>
          <dgm:bulletEnabled val="1"/>
        </dgm:presLayoutVars>
      </dgm:prSet>
      <dgm:spPr/>
      <dgm:t>
        <a:bodyPr/>
        <a:lstStyle/>
        <a:p>
          <a:endParaRPr lang="en-US"/>
        </a:p>
      </dgm:t>
    </dgm:pt>
    <dgm:pt modelId="{F9216AC9-C7C3-4C3C-97F6-70778FDEA2B6}" type="pres">
      <dgm:prSet presAssocID="{A5F52286-1D7F-493B-B579-AC8C98CE2C34}" presName="spacer" presStyleCnt="0"/>
      <dgm:spPr/>
    </dgm:pt>
    <dgm:pt modelId="{D657E077-ABB2-4A80-88C2-64DD0937D6BD}" type="pres">
      <dgm:prSet presAssocID="{63693C42-AB60-40B7-AB83-DFF3336681CA}" presName="parentText" presStyleLbl="node1" presStyleIdx="4" presStyleCnt="8">
        <dgm:presLayoutVars>
          <dgm:chMax val="0"/>
          <dgm:bulletEnabled val="1"/>
        </dgm:presLayoutVars>
      </dgm:prSet>
      <dgm:spPr/>
      <dgm:t>
        <a:bodyPr/>
        <a:lstStyle/>
        <a:p>
          <a:endParaRPr lang="en-US"/>
        </a:p>
      </dgm:t>
    </dgm:pt>
    <dgm:pt modelId="{AA541F5F-6503-4179-B8C7-AA85025B7AB0}" type="pres">
      <dgm:prSet presAssocID="{D69086B1-E53F-4FED-AF3A-B11AE50D95B5}" presName="spacer" presStyleCnt="0"/>
      <dgm:spPr/>
    </dgm:pt>
    <dgm:pt modelId="{971257B6-8DA2-4123-AD6B-AA7213E0EF1F}" type="pres">
      <dgm:prSet presAssocID="{E4441B1E-C77B-4DD4-8B9E-3588C10FC5E8}" presName="parentText" presStyleLbl="node1" presStyleIdx="5" presStyleCnt="8">
        <dgm:presLayoutVars>
          <dgm:chMax val="0"/>
          <dgm:bulletEnabled val="1"/>
        </dgm:presLayoutVars>
      </dgm:prSet>
      <dgm:spPr/>
      <dgm:t>
        <a:bodyPr/>
        <a:lstStyle/>
        <a:p>
          <a:endParaRPr lang="en-US"/>
        </a:p>
      </dgm:t>
    </dgm:pt>
    <dgm:pt modelId="{D877C9D4-5819-4B06-A181-2DDE93C3EEC2}" type="pres">
      <dgm:prSet presAssocID="{A0860677-AA8C-4466-BB54-192C6D5FA3D5}" presName="spacer" presStyleCnt="0"/>
      <dgm:spPr/>
    </dgm:pt>
    <dgm:pt modelId="{154FADA4-C5F1-4A0B-82A5-428A94286D0D}" type="pres">
      <dgm:prSet presAssocID="{F816763E-9813-44AD-8653-2C1AD3070FBB}" presName="parentText" presStyleLbl="node1" presStyleIdx="6" presStyleCnt="8">
        <dgm:presLayoutVars>
          <dgm:chMax val="0"/>
          <dgm:bulletEnabled val="1"/>
        </dgm:presLayoutVars>
      </dgm:prSet>
      <dgm:spPr/>
      <dgm:t>
        <a:bodyPr/>
        <a:lstStyle/>
        <a:p>
          <a:endParaRPr lang="en-US"/>
        </a:p>
      </dgm:t>
    </dgm:pt>
    <dgm:pt modelId="{2FD840D6-079F-4352-A504-8C9EC577EB19}" type="pres">
      <dgm:prSet presAssocID="{288FA03B-0E9D-42ED-8D34-48F3CB0E2F44}" presName="spacer" presStyleCnt="0"/>
      <dgm:spPr/>
    </dgm:pt>
    <dgm:pt modelId="{7255CAE1-72C2-4776-A1DD-CEEBF9DB9655}" type="pres">
      <dgm:prSet presAssocID="{8DAA65F8-7C8E-4703-A92B-16686B89F0FE}" presName="parentText" presStyleLbl="node1" presStyleIdx="7" presStyleCnt="8">
        <dgm:presLayoutVars>
          <dgm:chMax val="0"/>
          <dgm:bulletEnabled val="1"/>
        </dgm:presLayoutVars>
      </dgm:prSet>
      <dgm:spPr/>
      <dgm:t>
        <a:bodyPr/>
        <a:lstStyle/>
        <a:p>
          <a:endParaRPr lang="en-US"/>
        </a:p>
      </dgm:t>
    </dgm:pt>
  </dgm:ptLst>
  <dgm:cxnLst>
    <dgm:cxn modelId="{88642571-C54B-4ABE-B04D-11C87BB66A59}" srcId="{839FE64C-8432-4B51-ADA4-C69AC769C47D}" destId="{AE67C002-4D27-4226-98E3-048F08174032}" srcOrd="3" destOrd="0" parTransId="{A59ED002-56B8-4BFB-B1B5-7553A1C6A6EE}" sibTransId="{A5F52286-1D7F-493B-B579-AC8C98CE2C34}"/>
    <dgm:cxn modelId="{640C4C70-6A29-4FFD-9B11-C348C9CD9333}" type="presOf" srcId="{63693C42-AB60-40B7-AB83-DFF3336681CA}" destId="{D657E077-ABB2-4A80-88C2-64DD0937D6BD}" srcOrd="0" destOrd="0" presId="urn:microsoft.com/office/officeart/2005/8/layout/vList2"/>
    <dgm:cxn modelId="{DB07896B-6DBA-4BEA-89EB-1EC172F2A4D2}" srcId="{839FE64C-8432-4B51-ADA4-C69AC769C47D}" destId="{B960BF00-B5AB-43A9-A449-2408A7BF461D}" srcOrd="2" destOrd="0" parTransId="{6EB06CCF-6AD2-44F1-892C-E3E8D9BC50D2}" sibTransId="{A471FB4A-A5A3-4F4F-A91B-4E35C0876F7D}"/>
    <dgm:cxn modelId="{41B00D19-E12C-4746-8218-06900EEFA9DC}" type="presOf" srcId="{E4441B1E-C77B-4DD4-8B9E-3588C10FC5E8}" destId="{971257B6-8DA2-4123-AD6B-AA7213E0EF1F}" srcOrd="0" destOrd="0" presId="urn:microsoft.com/office/officeart/2005/8/layout/vList2"/>
    <dgm:cxn modelId="{E10CAC64-FEE8-4552-8CA1-08A8EC0A29BB}" type="presOf" srcId="{839FE64C-8432-4B51-ADA4-C69AC769C47D}" destId="{AB807EB0-5D23-4A79-BE12-5DB40FFCEB59}" srcOrd="0" destOrd="0" presId="urn:microsoft.com/office/officeart/2005/8/layout/vList2"/>
    <dgm:cxn modelId="{9542B23A-0B52-4B86-BD0D-8E6250B731CD}" srcId="{839FE64C-8432-4B51-ADA4-C69AC769C47D}" destId="{F816763E-9813-44AD-8653-2C1AD3070FBB}" srcOrd="6" destOrd="0" parTransId="{8EDA2EEE-E4B9-4417-BE61-8634D7C18A47}" sibTransId="{288FA03B-0E9D-42ED-8D34-48F3CB0E2F44}"/>
    <dgm:cxn modelId="{BC00FCD9-10D0-4D6E-A546-665AFDDC559A}" type="presOf" srcId="{AE67C002-4D27-4226-98E3-048F08174032}" destId="{EB062C52-BBBA-4B18-BAC6-E62DEEBDCB9E}" srcOrd="0" destOrd="0" presId="urn:microsoft.com/office/officeart/2005/8/layout/vList2"/>
    <dgm:cxn modelId="{D4103FC5-3E43-460C-8365-87AC78DCAFD8}" srcId="{839FE64C-8432-4B51-ADA4-C69AC769C47D}" destId="{D539DBEF-8AD8-4B5E-BE5D-05AE915285ED}" srcOrd="0" destOrd="0" parTransId="{E488F800-94B0-4C5E-B320-F9A58F13EB94}" sibTransId="{20632399-A390-4D37-AFC4-6903B2612E0A}"/>
    <dgm:cxn modelId="{ABDEBF8F-A476-428F-A607-AFA59AD68D8A}" srcId="{839FE64C-8432-4B51-ADA4-C69AC769C47D}" destId="{8DAA65F8-7C8E-4703-A92B-16686B89F0FE}" srcOrd="7" destOrd="0" parTransId="{8277BDF5-D334-4601-8F60-39E95B7518AB}" sibTransId="{0F8C8594-3D54-40C7-AB06-3A1CA4736FF7}"/>
    <dgm:cxn modelId="{8715E785-AFFB-4E42-B182-845713851D12}" type="presOf" srcId="{D539DBEF-8AD8-4B5E-BE5D-05AE915285ED}" destId="{7492969D-A4BD-4880-A88D-A937EF7E5CBF}" srcOrd="0" destOrd="0" presId="urn:microsoft.com/office/officeart/2005/8/layout/vList2"/>
    <dgm:cxn modelId="{C0E9B287-4753-4CE8-9822-AAACE418B581}" srcId="{839FE64C-8432-4B51-ADA4-C69AC769C47D}" destId="{63693C42-AB60-40B7-AB83-DFF3336681CA}" srcOrd="4" destOrd="0" parTransId="{4CCD8AD6-EFB3-4678-999A-927A935A5901}" sibTransId="{D69086B1-E53F-4FED-AF3A-B11AE50D95B5}"/>
    <dgm:cxn modelId="{48E264ED-4D48-48B0-8BAE-4EE886D8E52A}" type="presOf" srcId="{F816763E-9813-44AD-8653-2C1AD3070FBB}" destId="{154FADA4-C5F1-4A0B-82A5-428A94286D0D}" srcOrd="0" destOrd="0" presId="urn:microsoft.com/office/officeart/2005/8/layout/vList2"/>
    <dgm:cxn modelId="{0060B342-54D9-44B8-A882-8DA6B2901C71}" type="presOf" srcId="{8DAA65F8-7C8E-4703-A92B-16686B89F0FE}" destId="{7255CAE1-72C2-4776-A1DD-CEEBF9DB9655}" srcOrd="0" destOrd="0" presId="urn:microsoft.com/office/officeart/2005/8/layout/vList2"/>
    <dgm:cxn modelId="{DB44006B-34B7-4700-B408-4E7FC5A2EC8C}" srcId="{839FE64C-8432-4B51-ADA4-C69AC769C47D}" destId="{310572DC-F9E0-4A15-969A-078D9E48CFD9}" srcOrd="1" destOrd="0" parTransId="{BF332271-AFC8-409C-9F2E-6840BAE78AA3}" sibTransId="{D34B5BED-9EA7-4A33-BE30-DC03F3A0612F}"/>
    <dgm:cxn modelId="{F937A26E-08B7-481A-B5DC-71BEC705B214}" srcId="{839FE64C-8432-4B51-ADA4-C69AC769C47D}" destId="{E4441B1E-C77B-4DD4-8B9E-3588C10FC5E8}" srcOrd="5" destOrd="0" parTransId="{50CB8829-E39E-4FD5-B38F-06A5DB3042FB}" sibTransId="{A0860677-AA8C-4466-BB54-192C6D5FA3D5}"/>
    <dgm:cxn modelId="{DF49125C-840D-4008-8FAD-2E7F81EE36D0}" type="presOf" srcId="{310572DC-F9E0-4A15-969A-078D9E48CFD9}" destId="{055DC8E6-B187-47BA-B5BC-EB962DC0DC96}" srcOrd="0" destOrd="0" presId="urn:microsoft.com/office/officeart/2005/8/layout/vList2"/>
    <dgm:cxn modelId="{1F320C6A-A936-4487-8D0E-01BE99530D83}" type="presOf" srcId="{B960BF00-B5AB-43A9-A449-2408A7BF461D}" destId="{5F9481E6-95E6-4AD1-8EEB-11CB93D9F3EB}" srcOrd="0" destOrd="0" presId="urn:microsoft.com/office/officeart/2005/8/layout/vList2"/>
    <dgm:cxn modelId="{F2F7E1F8-7531-49A7-B71A-879A005370A3}" type="presParOf" srcId="{AB807EB0-5D23-4A79-BE12-5DB40FFCEB59}" destId="{7492969D-A4BD-4880-A88D-A937EF7E5CBF}" srcOrd="0" destOrd="0" presId="urn:microsoft.com/office/officeart/2005/8/layout/vList2"/>
    <dgm:cxn modelId="{4C7939B6-C6BA-4BB9-84F6-E9EBC458A40A}" type="presParOf" srcId="{AB807EB0-5D23-4A79-BE12-5DB40FFCEB59}" destId="{F438D3E4-528C-4B4D-9186-1630726C14F8}" srcOrd="1" destOrd="0" presId="urn:microsoft.com/office/officeart/2005/8/layout/vList2"/>
    <dgm:cxn modelId="{A2645432-217B-408E-A91E-ED3963129F1C}" type="presParOf" srcId="{AB807EB0-5D23-4A79-BE12-5DB40FFCEB59}" destId="{055DC8E6-B187-47BA-B5BC-EB962DC0DC96}" srcOrd="2" destOrd="0" presId="urn:microsoft.com/office/officeart/2005/8/layout/vList2"/>
    <dgm:cxn modelId="{2FBB2FB0-350E-4B7A-8AED-E1A3843D063F}" type="presParOf" srcId="{AB807EB0-5D23-4A79-BE12-5DB40FFCEB59}" destId="{645982A1-049E-4265-B0FD-54E384A7111E}" srcOrd="3" destOrd="0" presId="urn:microsoft.com/office/officeart/2005/8/layout/vList2"/>
    <dgm:cxn modelId="{DB233A68-A03E-43C0-8AEF-A4C6BEE0F3E4}" type="presParOf" srcId="{AB807EB0-5D23-4A79-BE12-5DB40FFCEB59}" destId="{5F9481E6-95E6-4AD1-8EEB-11CB93D9F3EB}" srcOrd="4" destOrd="0" presId="urn:microsoft.com/office/officeart/2005/8/layout/vList2"/>
    <dgm:cxn modelId="{420DDC3D-DE4A-48E8-B049-9B3D864DBEE6}" type="presParOf" srcId="{AB807EB0-5D23-4A79-BE12-5DB40FFCEB59}" destId="{6A5B2825-DBE8-40ED-AB2F-56C1714C2FE0}" srcOrd="5" destOrd="0" presId="urn:microsoft.com/office/officeart/2005/8/layout/vList2"/>
    <dgm:cxn modelId="{6530D024-3C79-415B-9F12-FBF9CEA1083A}" type="presParOf" srcId="{AB807EB0-5D23-4A79-BE12-5DB40FFCEB59}" destId="{EB062C52-BBBA-4B18-BAC6-E62DEEBDCB9E}" srcOrd="6" destOrd="0" presId="urn:microsoft.com/office/officeart/2005/8/layout/vList2"/>
    <dgm:cxn modelId="{B293EF1C-75D1-4A17-8060-6C0F3A4A14FB}" type="presParOf" srcId="{AB807EB0-5D23-4A79-BE12-5DB40FFCEB59}" destId="{F9216AC9-C7C3-4C3C-97F6-70778FDEA2B6}" srcOrd="7" destOrd="0" presId="urn:microsoft.com/office/officeart/2005/8/layout/vList2"/>
    <dgm:cxn modelId="{B81756E5-EB9C-499A-AF3D-529BFFCCA3CE}" type="presParOf" srcId="{AB807EB0-5D23-4A79-BE12-5DB40FFCEB59}" destId="{D657E077-ABB2-4A80-88C2-64DD0937D6BD}" srcOrd="8" destOrd="0" presId="urn:microsoft.com/office/officeart/2005/8/layout/vList2"/>
    <dgm:cxn modelId="{FB95B287-2576-4E7A-9C46-F71D6AADBBFC}" type="presParOf" srcId="{AB807EB0-5D23-4A79-BE12-5DB40FFCEB59}" destId="{AA541F5F-6503-4179-B8C7-AA85025B7AB0}" srcOrd="9" destOrd="0" presId="urn:microsoft.com/office/officeart/2005/8/layout/vList2"/>
    <dgm:cxn modelId="{56BAABC9-53BA-4520-AB1C-91FDA3BA2A61}" type="presParOf" srcId="{AB807EB0-5D23-4A79-BE12-5DB40FFCEB59}" destId="{971257B6-8DA2-4123-AD6B-AA7213E0EF1F}" srcOrd="10" destOrd="0" presId="urn:microsoft.com/office/officeart/2005/8/layout/vList2"/>
    <dgm:cxn modelId="{EB1F25B8-1347-4379-AD67-2EA38F8B21C1}" type="presParOf" srcId="{AB807EB0-5D23-4A79-BE12-5DB40FFCEB59}" destId="{D877C9D4-5819-4B06-A181-2DDE93C3EEC2}" srcOrd="11" destOrd="0" presId="urn:microsoft.com/office/officeart/2005/8/layout/vList2"/>
    <dgm:cxn modelId="{590029FD-9F80-4EF1-8EE7-042DC3C81B48}" type="presParOf" srcId="{AB807EB0-5D23-4A79-BE12-5DB40FFCEB59}" destId="{154FADA4-C5F1-4A0B-82A5-428A94286D0D}" srcOrd="12" destOrd="0" presId="urn:microsoft.com/office/officeart/2005/8/layout/vList2"/>
    <dgm:cxn modelId="{2221BB5E-E31C-4ACC-BF1C-0CD40328BDC4}" type="presParOf" srcId="{AB807EB0-5D23-4A79-BE12-5DB40FFCEB59}" destId="{2FD840D6-079F-4352-A504-8C9EC577EB19}" srcOrd="13" destOrd="0" presId="urn:microsoft.com/office/officeart/2005/8/layout/vList2"/>
    <dgm:cxn modelId="{ED233F53-65D7-49B6-8092-7BC2026580C2}" type="presParOf" srcId="{AB807EB0-5D23-4A79-BE12-5DB40FFCEB59}" destId="{7255CAE1-72C2-4776-A1DD-CEEBF9DB9655}"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EDC65D-82B2-4ACE-9C06-25619AF70E23}"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337C4D93-4874-40EB-94B3-B4A7C0A6E274}">
      <dgm:prSet custT="1"/>
      <dgm:spPr/>
      <dgm:t>
        <a:bodyPr/>
        <a:lstStyle/>
        <a:p>
          <a:r>
            <a:rPr lang="en-US" sz="4400" b="0" i="0" dirty="0"/>
            <a:t>Net metered non-residential projects larger than 5 MW</a:t>
          </a:r>
        </a:p>
      </dgm:t>
    </dgm:pt>
    <dgm:pt modelId="{587B2010-C6AF-46CD-A73C-C628B1A7E29D}" type="parTrans" cxnId="{07F82FD5-EEC4-423E-97C0-E5720A4BAAF7}">
      <dgm:prSet/>
      <dgm:spPr/>
      <dgm:t>
        <a:bodyPr/>
        <a:lstStyle/>
        <a:p>
          <a:endParaRPr lang="en-US"/>
        </a:p>
      </dgm:t>
    </dgm:pt>
    <dgm:pt modelId="{CE35B098-AC89-4499-A0D4-B08A7D290752}" type="sibTrans" cxnId="{07F82FD5-EEC4-423E-97C0-E5720A4BAAF7}">
      <dgm:prSet/>
      <dgm:spPr/>
      <dgm:t>
        <a:bodyPr/>
        <a:lstStyle/>
        <a:p>
          <a:endParaRPr lang="en-US"/>
        </a:p>
      </dgm:t>
    </dgm:pt>
    <dgm:pt modelId="{C5A227B6-2A5A-4DD8-959D-3EC440A60E48}" type="pres">
      <dgm:prSet presAssocID="{01EDC65D-82B2-4ACE-9C06-25619AF70E23}" presName="vert0" presStyleCnt="0">
        <dgm:presLayoutVars>
          <dgm:dir/>
          <dgm:animOne val="branch"/>
          <dgm:animLvl val="lvl"/>
        </dgm:presLayoutVars>
      </dgm:prSet>
      <dgm:spPr/>
      <dgm:t>
        <a:bodyPr/>
        <a:lstStyle/>
        <a:p>
          <a:endParaRPr lang="en-US"/>
        </a:p>
      </dgm:t>
    </dgm:pt>
    <dgm:pt modelId="{50C3A0E9-197A-412F-9DC4-350324C9BB1D}" type="pres">
      <dgm:prSet presAssocID="{337C4D93-4874-40EB-94B3-B4A7C0A6E274}" presName="thickLine" presStyleLbl="alignNode1" presStyleIdx="0" presStyleCnt="1"/>
      <dgm:spPr/>
    </dgm:pt>
    <dgm:pt modelId="{E75172D5-2D96-466A-B516-475913D0D7B2}" type="pres">
      <dgm:prSet presAssocID="{337C4D93-4874-40EB-94B3-B4A7C0A6E274}" presName="horz1" presStyleCnt="0"/>
      <dgm:spPr/>
    </dgm:pt>
    <dgm:pt modelId="{2B6673C6-4860-4D4A-AF0D-34DD9C3B477A}" type="pres">
      <dgm:prSet presAssocID="{337C4D93-4874-40EB-94B3-B4A7C0A6E274}" presName="tx1" presStyleLbl="revTx" presStyleIdx="0" presStyleCnt="1"/>
      <dgm:spPr/>
      <dgm:t>
        <a:bodyPr/>
        <a:lstStyle/>
        <a:p>
          <a:endParaRPr lang="en-US"/>
        </a:p>
      </dgm:t>
    </dgm:pt>
    <dgm:pt modelId="{759EFCD6-CE3F-4BF0-80BC-DF743C2C25CC}" type="pres">
      <dgm:prSet presAssocID="{337C4D93-4874-40EB-94B3-B4A7C0A6E274}" presName="vert1" presStyleCnt="0"/>
      <dgm:spPr/>
    </dgm:pt>
  </dgm:ptLst>
  <dgm:cxnLst>
    <dgm:cxn modelId="{07F82FD5-EEC4-423E-97C0-E5720A4BAAF7}" srcId="{01EDC65D-82B2-4ACE-9C06-25619AF70E23}" destId="{337C4D93-4874-40EB-94B3-B4A7C0A6E274}" srcOrd="0" destOrd="0" parTransId="{587B2010-C6AF-46CD-A73C-C628B1A7E29D}" sibTransId="{CE35B098-AC89-4499-A0D4-B08A7D290752}"/>
    <dgm:cxn modelId="{45CA87ED-49A3-42F0-BC8C-FDA4F87EBF79}" type="presOf" srcId="{01EDC65D-82B2-4ACE-9C06-25619AF70E23}" destId="{C5A227B6-2A5A-4DD8-959D-3EC440A60E48}" srcOrd="0" destOrd="0" presId="urn:microsoft.com/office/officeart/2008/layout/LinedList"/>
    <dgm:cxn modelId="{2C9FE1A4-D9E1-46BA-AD31-022A9B86744C}" type="presOf" srcId="{337C4D93-4874-40EB-94B3-B4A7C0A6E274}" destId="{2B6673C6-4860-4D4A-AF0D-34DD9C3B477A}" srcOrd="0" destOrd="0" presId="urn:microsoft.com/office/officeart/2008/layout/LinedList"/>
    <dgm:cxn modelId="{1AFF7B02-94EA-4B7A-8125-ADC629964C8B}" type="presParOf" srcId="{C5A227B6-2A5A-4DD8-959D-3EC440A60E48}" destId="{50C3A0E9-197A-412F-9DC4-350324C9BB1D}" srcOrd="0" destOrd="0" presId="urn:microsoft.com/office/officeart/2008/layout/LinedList"/>
    <dgm:cxn modelId="{3207811A-B913-43D1-9BBD-D3C3E3D04F6F}" type="presParOf" srcId="{C5A227B6-2A5A-4DD8-959D-3EC440A60E48}" destId="{E75172D5-2D96-466A-B516-475913D0D7B2}" srcOrd="1" destOrd="0" presId="urn:microsoft.com/office/officeart/2008/layout/LinedList"/>
    <dgm:cxn modelId="{97FEE071-24B2-4A21-B8A5-DAB25DDEE366}" type="presParOf" srcId="{E75172D5-2D96-466A-B516-475913D0D7B2}" destId="{2B6673C6-4860-4D4A-AF0D-34DD9C3B477A}" srcOrd="0" destOrd="0" presId="urn:microsoft.com/office/officeart/2008/layout/LinedList"/>
    <dgm:cxn modelId="{ADA88CF8-AFA5-4CD0-9DA0-8982898F463B}" type="presParOf" srcId="{E75172D5-2D96-466A-B516-475913D0D7B2}" destId="{759EFCD6-CE3F-4BF0-80BC-DF743C2C25C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81F98F-CCD3-4B94-862B-36F6B70B456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63AF8F5-529A-448B-B72A-0C9AF14D45D3}">
      <dgm:prSet phldrT="[Text]"/>
      <dgm:spPr>
        <a:solidFill>
          <a:schemeClr val="accent3"/>
        </a:solidFill>
      </dgm:spPr>
      <dgm:t>
        <a:bodyPr/>
        <a:lstStyle/>
        <a:p>
          <a:pPr algn="ctr"/>
          <a:r>
            <a:rPr lang="en-US" dirty="0">
              <a:solidFill>
                <a:srgbClr val="000000"/>
              </a:solidFill>
            </a:rPr>
            <a:t>Order of evaluation</a:t>
          </a:r>
        </a:p>
      </dgm:t>
    </dgm:pt>
    <dgm:pt modelId="{7D86209B-56DD-47BA-8570-65E8E0D8542F}" type="parTrans" cxnId="{62C14072-7E4E-412E-9D55-5A4FED6E721E}">
      <dgm:prSet/>
      <dgm:spPr/>
      <dgm:t>
        <a:bodyPr/>
        <a:lstStyle/>
        <a:p>
          <a:pPr algn="ctr"/>
          <a:endParaRPr lang="en-US"/>
        </a:p>
      </dgm:t>
    </dgm:pt>
    <dgm:pt modelId="{3766BCFF-9066-4224-997B-F5BC3DAA9F11}" type="sibTrans" cxnId="{62C14072-7E4E-412E-9D55-5A4FED6E721E}">
      <dgm:prSet/>
      <dgm:spPr/>
      <dgm:t>
        <a:bodyPr/>
        <a:lstStyle/>
        <a:p>
          <a:pPr algn="ctr"/>
          <a:endParaRPr lang="en-US"/>
        </a:p>
      </dgm:t>
    </dgm:pt>
    <dgm:pt modelId="{4DF05EC6-3661-41D5-A257-9F173BC73CA2}">
      <dgm:prSet phldrT="[Text]"/>
      <dgm:spPr>
        <a:solidFill>
          <a:srgbClr val="FFC000"/>
        </a:solidFill>
      </dgm:spPr>
      <dgm:t>
        <a:bodyPr/>
        <a:lstStyle/>
        <a:p>
          <a:pPr algn="ctr"/>
          <a:r>
            <a:rPr lang="en-US" dirty="0">
              <a:solidFill>
                <a:srgbClr val="000000"/>
              </a:solidFill>
            </a:rPr>
            <a:t>Most restrictive first</a:t>
          </a:r>
        </a:p>
      </dgm:t>
    </dgm:pt>
    <dgm:pt modelId="{7FDD2E0F-2018-4980-BA07-5F8637817A2B}" type="parTrans" cxnId="{97594176-C78B-4438-9D82-2766B54AB83E}">
      <dgm:prSet/>
      <dgm:spPr/>
      <dgm:t>
        <a:bodyPr/>
        <a:lstStyle/>
        <a:p>
          <a:pPr algn="ctr"/>
          <a:endParaRPr lang="en-US"/>
        </a:p>
      </dgm:t>
    </dgm:pt>
    <dgm:pt modelId="{FF54B44E-8CB9-4187-B749-0C3A7281E637}" type="sibTrans" cxnId="{97594176-C78B-4438-9D82-2766B54AB83E}">
      <dgm:prSet/>
      <dgm:spPr/>
      <dgm:t>
        <a:bodyPr/>
        <a:lstStyle/>
        <a:p>
          <a:pPr algn="ctr"/>
          <a:endParaRPr lang="en-US"/>
        </a:p>
      </dgm:t>
    </dgm:pt>
    <dgm:pt modelId="{50B33A44-C4D9-4E90-A4EE-67556CFA3968}">
      <dgm:prSet phldrT="[Text]"/>
      <dgm:spPr>
        <a:solidFill>
          <a:srgbClr val="FFC000"/>
        </a:solidFill>
        <a:ln>
          <a:solidFill>
            <a:schemeClr val="accent3"/>
          </a:solidFill>
        </a:ln>
      </dgm:spPr>
      <dgm:t>
        <a:bodyPr/>
        <a:lstStyle/>
        <a:p>
          <a:pPr algn="ctr"/>
          <a:r>
            <a:rPr lang="en-US" dirty="0">
              <a:solidFill>
                <a:srgbClr val="000000"/>
              </a:solidFill>
            </a:rPr>
            <a:t>Lower costs, but potentially less total procurement from special categories</a:t>
          </a:r>
        </a:p>
      </dgm:t>
    </dgm:pt>
    <dgm:pt modelId="{9BD81BA1-1871-4D8A-B537-A81302327F3D}" type="parTrans" cxnId="{D4FA07EA-CEEA-444B-90E0-148BA6C856D2}">
      <dgm:prSet/>
      <dgm:spPr/>
      <dgm:t>
        <a:bodyPr/>
        <a:lstStyle/>
        <a:p>
          <a:pPr algn="ctr"/>
          <a:endParaRPr lang="en-US"/>
        </a:p>
      </dgm:t>
    </dgm:pt>
    <dgm:pt modelId="{FFFCBB1A-2DF9-4C97-9F8C-4F113E8FFCF9}" type="sibTrans" cxnId="{D4FA07EA-CEEA-444B-90E0-148BA6C856D2}">
      <dgm:prSet/>
      <dgm:spPr/>
      <dgm:t>
        <a:bodyPr/>
        <a:lstStyle/>
        <a:p>
          <a:pPr algn="ctr"/>
          <a:endParaRPr lang="en-US"/>
        </a:p>
      </dgm:t>
    </dgm:pt>
    <dgm:pt modelId="{094485AC-9BD8-4754-BEAC-EF62296AF12F}">
      <dgm:prSet phldrT="[Text]"/>
      <dgm:spPr>
        <a:solidFill>
          <a:schemeClr val="accent4"/>
        </a:solidFill>
      </dgm:spPr>
      <dgm:t>
        <a:bodyPr/>
        <a:lstStyle/>
        <a:p>
          <a:pPr algn="ctr"/>
          <a:r>
            <a:rPr lang="en-US" dirty="0">
              <a:solidFill>
                <a:schemeClr val="bg1"/>
              </a:solidFill>
            </a:rPr>
            <a:t>Least restrictive first</a:t>
          </a:r>
        </a:p>
        <a:p>
          <a:pPr algn="ctr"/>
          <a:r>
            <a:rPr lang="en-US" dirty="0">
              <a:solidFill>
                <a:schemeClr val="bg1"/>
              </a:solidFill>
            </a:rPr>
            <a:t>(Recommended)</a:t>
          </a:r>
        </a:p>
      </dgm:t>
    </dgm:pt>
    <dgm:pt modelId="{D4B49F1A-92D6-45AA-809C-0AB5FFD52FBE}" type="parTrans" cxnId="{A44AEA43-A163-453E-AF86-E33A4F1CC84E}">
      <dgm:prSet/>
      <dgm:spPr/>
      <dgm:t>
        <a:bodyPr/>
        <a:lstStyle/>
        <a:p>
          <a:pPr algn="ctr"/>
          <a:endParaRPr lang="en-US"/>
        </a:p>
      </dgm:t>
    </dgm:pt>
    <dgm:pt modelId="{58A6B5CB-E50B-491E-AEEC-474116BB8896}" type="sibTrans" cxnId="{A44AEA43-A163-453E-AF86-E33A4F1CC84E}">
      <dgm:prSet/>
      <dgm:spPr/>
      <dgm:t>
        <a:bodyPr/>
        <a:lstStyle/>
        <a:p>
          <a:pPr algn="ctr"/>
          <a:endParaRPr lang="en-US"/>
        </a:p>
      </dgm:t>
    </dgm:pt>
    <dgm:pt modelId="{32231ED8-4D8C-4E2B-87EC-17CA4D38C40E}">
      <dgm:prSet phldrT="[Text]"/>
      <dgm:spPr>
        <a:solidFill>
          <a:schemeClr val="accent4"/>
        </a:solidFill>
      </dgm:spPr>
      <dgm:t>
        <a:bodyPr/>
        <a:lstStyle/>
        <a:p>
          <a:pPr algn="ctr"/>
          <a:r>
            <a:rPr lang="en-US" dirty="0"/>
            <a:t>Potentially more from special categories, but at potentially higher cost</a:t>
          </a:r>
        </a:p>
      </dgm:t>
    </dgm:pt>
    <dgm:pt modelId="{27A8D04F-9427-40E5-AABD-1A1087F8FACB}" type="parTrans" cxnId="{29E8F4A3-81FB-4E39-83B5-29671A19B1B1}">
      <dgm:prSet/>
      <dgm:spPr/>
      <dgm:t>
        <a:bodyPr/>
        <a:lstStyle/>
        <a:p>
          <a:pPr algn="ctr"/>
          <a:endParaRPr lang="en-US"/>
        </a:p>
      </dgm:t>
    </dgm:pt>
    <dgm:pt modelId="{8B7FE4FC-D180-4D56-ACFE-55B3FE8E4DCF}" type="sibTrans" cxnId="{29E8F4A3-81FB-4E39-83B5-29671A19B1B1}">
      <dgm:prSet/>
      <dgm:spPr/>
      <dgm:t>
        <a:bodyPr/>
        <a:lstStyle/>
        <a:p>
          <a:pPr algn="ctr"/>
          <a:endParaRPr lang="en-US"/>
        </a:p>
      </dgm:t>
    </dgm:pt>
    <dgm:pt modelId="{32B47889-CF71-499F-866E-87790AC738DF}" type="pres">
      <dgm:prSet presAssocID="{5481F98F-CCD3-4B94-862B-36F6B70B4564}" presName="diagram" presStyleCnt="0">
        <dgm:presLayoutVars>
          <dgm:chPref val="1"/>
          <dgm:dir/>
          <dgm:animOne val="branch"/>
          <dgm:animLvl val="lvl"/>
          <dgm:resizeHandles val="exact"/>
        </dgm:presLayoutVars>
      </dgm:prSet>
      <dgm:spPr/>
      <dgm:t>
        <a:bodyPr/>
        <a:lstStyle/>
        <a:p>
          <a:endParaRPr lang="en-US"/>
        </a:p>
      </dgm:t>
    </dgm:pt>
    <dgm:pt modelId="{7FD4DBAE-31DF-45A8-8370-C89BB9577E49}" type="pres">
      <dgm:prSet presAssocID="{E63AF8F5-529A-448B-B72A-0C9AF14D45D3}" presName="root1" presStyleCnt="0"/>
      <dgm:spPr/>
    </dgm:pt>
    <dgm:pt modelId="{6288C220-446B-4E42-94DB-0CC601418A9F}" type="pres">
      <dgm:prSet presAssocID="{E63AF8F5-529A-448B-B72A-0C9AF14D45D3}" presName="LevelOneTextNode" presStyleLbl="node0" presStyleIdx="0" presStyleCnt="1" custScaleX="97101">
        <dgm:presLayoutVars>
          <dgm:chPref val="3"/>
        </dgm:presLayoutVars>
      </dgm:prSet>
      <dgm:spPr>
        <a:prstGeom prst="roundRect">
          <a:avLst/>
        </a:prstGeom>
      </dgm:spPr>
      <dgm:t>
        <a:bodyPr/>
        <a:lstStyle/>
        <a:p>
          <a:endParaRPr lang="en-US"/>
        </a:p>
      </dgm:t>
    </dgm:pt>
    <dgm:pt modelId="{00744330-EEDF-4DCF-9F1B-513C141AAD5C}" type="pres">
      <dgm:prSet presAssocID="{E63AF8F5-529A-448B-B72A-0C9AF14D45D3}" presName="level2hierChild" presStyleCnt="0"/>
      <dgm:spPr/>
    </dgm:pt>
    <dgm:pt modelId="{65D803B0-FDDD-422C-84A2-59ABB02E278A}" type="pres">
      <dgm:prSet presAssocID="{7FDD2E0F-2018-4980-BA07-5F8637817A2B}" presName="conn2-1" presStyleLbl="parChTrans1D2" presStyleIdx="0" presStyleCnt="2"/>
      <dgm:spPr/>
      <dgm:t>
        <a:bodyPr/>
        <a:lstStyle/>
        <a:p>
          <a:endParaRPr lang="en-US"/>
        </a:p>
      </dgm:t>
    </dgm:pt>
    <dgm:pt modelId="{15E59677-3215-4A52-84C6-52284C4A792F}" type="pres">
      <dgm:prSet presAssocID="{7FDD2E0F-2018-4980-BA07-5F8637817A2B}" presName="connTx" presStyleLbl="parChTrans1D2" presStyleIdx="0" presStyleCnt="2"/>
      <dgm:spPr/>
      <dgm:t>
        <a:bodyPr/>
        <a:lstStyle/>
        <a:p>
          <a:endParaRPr lang="en-US"/>
        </a:p>
      </dgm:t>
    </dgm:pt>
    <dgm:pt modelId="{44A3B564-BE99-4AB5-8626-783C19816C7C}" type="pres">
      <dgm:prSet presAssocID="{4DF05EC6-3661-41D5-A257-9F173BC73CA2}" presName="root2" presStyleCnt="0"/>
      <dgm:spPr/>
    </dgm:pt>
    <dgm:pt modelId="{25650CAE-1A77-4E7C-898B-9AD8CBAEF9A7}" type="pres">
      <dgm:prSet presAssocID="{4DF05EC6-3661-41D5-A257-9F173BC73CA2}" presName="LevelTwoTextNode" presStyleLbl="node2" presStyleIdx="0" presStyleCnt="2">
        <dgm:presLayoutVars>
          <dgm:chPref val="3"/>
        </dgm:presLayoutVars>
      </dgm:prSet>
      <dgm:spPr>
        <a:prstGeom prst="roundRect">
          <a:avLst/>
        </a:prstGeom>
      </dgm:spPr>
      <dgm:t>
        <a:bodyPr/>
        <a:lstStyle/>
        <a:p>
          <a:endParaRPr lang="en-US"/>
        </a:p>
      </dgm:t>
    </dgm:pt>
    <dgm:pt modelId="{FC0B4E24-8DA1-4745-AF20-F3C4A0CAA666}" type="pres">
      <dgm:prSet presAssocID="{4DF05EC6-3661-41D5-A257-9F173BC73CA2}" presName="level3hierChild" presStyleCnt="0"/>
      <dgm:spPr/>
    </dgm:pt>
    <dgm:pt modelId="{9BA23AA4-06D6-47CC-A152-9CA5D4E73D70}" type="pres">
      <dgm:prSet presAssocID="{9BD81BA1-1871-4D8A-B537-A81302327F3D}" presName="conn2-1" presStyleLbl="parChTrans1D3" presStyleIdx="0" presStyleCnt="2"/>
      <dgm:spPr/>
      <dgm:t>
        <a:bodyPr/>
        <a:lstStyle/>
        <a:p>
          <a:endParaRPr lang="en-US"/>
        </a:p>
      </dgm:t>
    </dgm:pt>
    <dgm:pt modelId="{2608A6B1-28D7-45AA-9B91-C2BC4CB1459C}" type="pres">
      <dgm:prSet presAssocID="{9BD81BA1-1871-4D8A-B537-A81302327F3D}" presName="connTx" presStyleLbl="parChTrans1D3" presStyleIdx="0" presStyleCnt="2"/>
      <dgm:spPr/>
      <dgm:t>
        <a:bodyPr/>
        <a:lstStyle/>
        <a:p>
          <a:endParaRPr lang="en-US"/>
        </a:p>
      </dgm:t>
    </dgm:pt>
    <dgm:pt modelId="{9C9C11C8-9940-4EEE-B208-B66199BC9C34}" type="pres">
      <dgm:prSet presAssocID="{50B33A44-C4D9-4E90-A4EE-67556CFA3968}" presName="root2" presStyleCnt="0"/>
      <dgm:spPr/>
    </dgm:pt>
    <dgm:pt modelId="{8F9FBB6F-81A3-45DE-AFF4-4C10FFF656AE}" type="pres">
      <dgm:prSet presAssocID="{50B33A44-C4D9-4E90-A4EE-67556CFA3968}" presName="LevelTwoTextNode" presStyleLbl="node3" presStyleIdx="0" presStyleCnt="2" custLinFactNeighborX="2628" custLinFactNeighborY="-1543">
        <dgm:presLayoutVars>
          <dgm:chPref val="3"/>
        </dgm:presLayoutVars>
      </dgm:prSet>
      <dgm:spPr/>
      <dgm:t>
        <a:bodyPr/>
        <a:lstStyle/>
        <a:p>
          <a:endParaRPr lang="en-US"/>
        </a:p>
      </dgm:t>
    </dgm:pt>
    <dgm:pt modelId="{1AC28960-A91E-4FBF-B3F8-A82CF05E5A2B}" type="pres">
      <dgm:prSet presAssocID="{50B33A44-C4D9-4E90-A4EE-67556CFA3968}" presName="level3hierChild" presStyleCnt="0"/>
      <dgm:spPr/>
    </dgm:pt>
    <dgm:pt modelId="{B287A5A6-D0B8-49BA-B8F5-E9CFA3280099}" type="pres">
      <dgm:prSet presAssocID="{D4B49F1A-92D6-45AA-809C-0AB5FFD52FBE}" presName="conn2-1" presStyleLbl="parChTrans1D2" presStyleIdx="1" presStyleCnt="2"/>
      <dgm:spPr/>
      <dgm:t>
        <a:bodyPr/>
        <a:lstStyle/>
        <a:p>
          <a:endParaRPr lang="en-US"/>
        </a:p>
      </dgm:t>
    </dgm:pt>
    <dgm:pt modelId="{C3756FA4-0158-43F1-AE7B-873014F999ED}" type="pres">
      <dgm:prSet presAssocID="{D4B49F1A-92D6-45AA-809C-0AB5FFD52FBE}" presName="connTx" presStyleLbl="parChTrans1D2" presStyleIdx="1" presStyleCnt="2"/>
      <dgm:spPr/>
      <dgm:t>
        <a:bodyPr/>
        <a:lstStyle/>
        <a:p>
          <a:endParaRPr lang="en-US"/>
        </a:p>
      </dgm:t>
    </dgm:pt>
    <dgm:pt modelId="{B9C7BA1D-A625-42ED-B7E8-84C77C091A54}" type="pres">
      <dgm:prSet presAssocID="{094485AC-9BD8-4754-BEAC-EF62296AF12F}" presName="root2" presStyleCnt="0"/>
      <dgm:spPr/>
    </dgm:pt>
    <dgm:pt modelId="{36A4FCF0-6BC0-435A-AB39-FD9360839DDF}" type="pres">
      <dgm:prSet presAssocID="{094485AC-9BD8-4754-BEAC-EF62296AF12F}" presName="LevelTwoTextNode" presStyleLbl="node2" presStyleIdx="1" presStyleCnt="2">
        <dgm:presLayoutVars>
          <dgm:chPref val="3"/>
        </dgm:presLayoutVars>
      </dgm:prSet>
      <dgm:spPr/>
      <dgm:t>
        <a:bodyPr/>
        <a:lstStyle/>
        <a:p>
          <a:endParaRPr lang="en-US"/>
        </a:p>
      </dgm:t>
    </dgm:pt>
    <dgm:pt modelId="{720207C6-DF5E-4A8B-B19A-CE939FDE5686}" type="pres">
      <dgm:prSet presAssocID="{094485AC-9BD8-4754-BEAC-EF62296AF12F}" presName="level3hierChild" presStyleCnt="0"/>
      <dgm:spPr/>
    </dgm:pt>
    <dgm:pt modelId="{017DBEA2-5D5D-4707-ACB8-D54D5548E1A4}" type="pres">
      <dgm:prSet presAssocID="{27A8D04F-9427-40E5-AABD-1A1087F8FACB}" presName="conn2-1" presStyleLbl="parChTrans1D3" presStyleIdx="1" presStyleCnt="2"/>
      <dgm:spPr/>
      <dgm:t>
        <a:bodyPr/>
        <a:lstStyle/>
        <a:p>
          <a:endParaRPr lang="en-US"/>
        </a:p>
      </dgm:t>
    </dgm:pt>
    <dgm:pt modelId="{D2DBBDF5-6E6B-4F9A-AB22-E273840A17E5}" type="pres">
      <dgm:prSet presAssocID="{27A8D04F-9427-40E5-AABD-1A1087F8FACB}" presName="connTx" presStyleLbl="parChTrans1D3" presStyleIdx="1" presStyleCnt="2"/>
      <dgm:spPr/>
      <dgm:t>
        <a:bodyPr/>
        <a:lstStyle/>
        <a:p>
          <a:endParaRPr lang="en-US"/>
        </a:p>
      </dgm:t>
    </dgm:pt>
    <dgm:pt modelId="{DCE4F7C6-53F6-4DD2-BCE7-46ACB68151A0}" type="pres">
      <dgm:prSet presAssocID="{32231ED8-4D8C-4E2B-87EC-17CA4D38C40E}" presName="root2" presStyleCnt="0"/>
      <dgm:spPr/>
    </dgm:pt>
    <dgm:pt modelId="{BD1033B6-C711-4816-B342-EA343B4F7604}" type="pres">
      <dgm:prSet presAssocID="{32231ED8-4D8C-4E2B-87EC-17CA4D38C40E}" presName="LevelTwoTextNode" presStyleLbl="node3" presStyleIdx="1" presStyleCnt="2">
        <dgm:presLayoutVars>
          <dgm:chPref val="3"/>
        </dgm:presLayoutVars>
      </dgm:prSet>
      <dgm:spPr/>
      <dgm:t>
        <a:bodyPr/>
        <a:lstStyle/>
        <a:p>
          <a:endParaRPr lang="en-US"/>
        </a:p>
      </dgm:t>
    </dgm:pt>
    <dgm:pt modelId="{D0855A38-946E-4230-9C5B-3A38BF55D790}" type="pres">
      <dgm:prSet presAssocID="{32231ED8-4D8C-4E2B-87EC-17CA4D38C40E}" presName="level3hierChild" presStyleCnt="0"/>
      <dgm:spPr/>
    </dgm:pt>
  </dgm:ptLst>
  <dgm:cxnLst>
    <dgm:cxn modelId="{79B17C4E-BB10-4C69-B8AD-92A05C10D1A2}" type="presOf" srcId="{27A8D04F-9427-40E5-AABD-1A1087F8FACB}" destId="{D2DBBDF5-6E6B-4F9A-AB22-E273840A17E5}" srcOrd="1" destOrd="0" presId="urn:microsoft.com/office/officeart/2005/8/layout/hierarchy2"/>
    <dgm:cxn modelId="{A44AEA43-A163-453E-AF86-E33A4F1CC84E}" srcId="{E63AF8F5-529A-448B-B72A-0C9AF14D45D3}" destId="{094485AC-9BD8-4754-BEAC-EF62296AF12F}" srcOrd="1" destOrd="0" parTransId="{D4B49F1A-92D6-45AA-809C-0AB5FFD52FBE}" sibTransId="{58A6B5CB-E50B-491E-AEEC-474116BB8896}"/>
    <dgm:cxn modelId="{6D672847-F033-4A42-93B1-F8C7BC5EBA9B}" type="presOf" srcId="{D4B49F1A-92D6-45AA-809C-0AB5FFD52FBE}" destId="{B287A5A6-D0B8-49BA-B8F5-E9CFA3280099}" srcOrd="0" destOrd="0" presId="urn:microsoft.com/office/officeart/2005/8/layout/hierarchy2"/>
    <dgm:cxn modelId="{DE1BBF4F-C3E9-4CE1-801C-23C5DB67D9CC}" type="presOf" srcId="{50B33A44-C4D9-4E90-A4EE-67556CFA3968}" destId="{8F9FBB6F-81A3-45DE-AFF4-4C10FFF656AE}" srcOrd="0" destOrd="0" presId="urn:microsoft.com/office/officeart/2005/8/layout/hierarchy2"/>
    <dgm:cxn modelId="{C0C6385E-2503-4BDF-BA76-A847441763B1}" type="presOf" srcId="{32231ED8-4D8C-4E2B-87EC-17CA4D38C40E}" destId="{BD1033B6-C711-4816-B342-EA343B4F7604}" srcOrd="0" destOrd="0" presId="urn:microsoft.com/office/officeart/2005/8/layout/hierarchy2"/>
    <dgm:cxn modelId="{D6396F83-8A25-4B95-9BBF-52795696C207}" type="presOf" srcId="{7FDD2E0F-2018-4980-BA07-5F8637817A2B}" destId="{65D803B0-FDDD-422C-84A2-59ABB02E278A}" srcOrd="0" destOrd="0" presId="urn:microsoft.com/office/officeart/2005/8/layout/hierarchy2"/>
    <dgm:cxn modelId="{29E8F4A3-81FB-4E39-83B5-29671A19B1B1}" srcId="{094485AC-9BD8-4754-BEAC-EF62296AF12F}" destId="{32231ED8-4D8C-4E2B-87EC-17CA4D38C40E}" srcOrd="0" destOrd="0" parTransId="{27A8D04F-9427-40E5-AABD-1A1087F8FACB}" sibTransId="{8B7FE4FC-D180-4D56-ACFE-55B3FE8E4DCF}"/>
    <dgm:cxn modelId="{62C14072-7E4E-412E-9D55-5A4FED6E721E}" srcId="{5481F98F-CCD3-4B94-862B-36F6B70B4564}" destId="{E63AF8F5-529A-448B-B72A-0C9AF14D45D3}" srcOrd="0" destOrd="0" parTransId="{7D86209B-56DD-47BA-8570-65E8E0D8542F}" sibTransId="{3766BCFF-9066-4224-997B-F5BC3DAA9F11}"/>
    <dgm:cxn modelId="{F503951E-090E-4DEC-B883-E53975F69B95}" type="presOf" srcId="{4DF05EC6-3661-41D5-A257-9F173BC73CA2}" destId="{25650CAE-1A77-4E7C-898B-9AD8CBAEF9A7}" srcOrd="0" destOrd="0" presId="urn:microsoft.com/office/officeart/2005/8/layout/hierarchy2"/>
    <dgm:cxn modelId="{E9B0688E-F364-4F25-8305-C086D5838F2D}" type="presOf" srcId="{5481F98F-CCD3-4B94-862B-36F6B70B4564}" destId="{32B47889-CF71-499F-866E-87790AC738DF}" srcOrd="0" destOrd="0" presId="urn:microsoft.com/office/officeart/2005/8/layout/hierarchy2"/>
    <dgm:cxn modelId="{D021180C-9B94-4E7D-AD4A-343D46E5FBFD}" type="presOf" srcId="{9BD81BA1-1871-4D8A-B537-A81302327F3D}" destId="{2608A6B1-28D7-45AA-9B91-C2BC4CB1459C}" srcOrd="1" destOrd="0" presId="urn:microsoft.com/office/officeart/2005/8/layout/hierarchy2"/>
    <dgm:cxn modelId="{9792486B-42A8-4ECB-8E55-6E9AE8493792}" type="presOf" srcId="{D4B49F1A-92D6-45AA-809C-0AB5FFD52FBE}" destId="{C3756FA4-0158-43F1-AE7B-873014F999ED}" srcOrd="1" destOrd="0" presId="urn:microsoft.com/office/officeart/2005/8/layout/hierarchy2"/>
    <dgm:cxn modelId="{844773AD-D8E5-44F2-9DBA-90B43417F852}" type="presOf" srcId="{E63AF8F5-529A-448B-B72A-0C9AF14D45D3}" destId="{6288C220-446B-4E42-94DB-0CC601418A9F}" srcOrd="0" destOrd="0" presId="urn:microsoft.com/office/officeart/2005/8/layout/hierarchy2"/>
    <dgm:cxn modelId="{622C511E-09B4-4F81-BCB3-BC744D7AB7EA}" type="presOf" srcId="{27A8D04F-9427-40E5-AABD-1A1087F8FACB}" destId="{017DBEA2-5D5D-4707-ACB8-D54D5548E1A4}" srcOrd="0" destOrd="0" presId="urn:microsoft.com/office/officeart/2005/8/layout/hierarchy2"/>
    <dgm:cxn modelId="{5149DFBF-C62C-497C-8938-25402A8995A1}" type="presOf" srcId="{094485AC-9BD8-4754-BEAC-EF62296AF12F}" destId="{36A4FCF0-6BC0-435A-AB39-FD9360839DDF}" srcOrd="0" destOrd="0" presId="urn:microsoft.com/office/officeart/2005/8/layout/hierarchy2"/>
    <dgm:cxn modelId="{97594176-C78B-4438-9D82-2766B54AB83E}" srcId="{E63AF8F5-529A-448B-B72A-0C9AF14D45D3}" destId="{4DF05EC6-3661-41D5-A257-9F173BC73CA2}" srcOrd="0" destOrd="0" parTransId="{7FDD2E0F-2018-4980-BA07-5F8637817A2B}" sibTransId="{FF54B44E-8CB9-4187-B749-0C3A7281E637}"/>
    <dgm:cxn modelId="{F23D0DA6-04DC-4DC1-8804-D5BB12BF97F2}" type="presOf" srcId="{7FDD2E0F-2018-4980-BA07-5F8637817A2B}" destId="{15E59677-3215-4A52-84C6-52284C4A792F}" srcOrd="1" destOrd="0" presId="urn:microsoft.com/office/officeart/2005/8/layout/hierarchy2"/>
    <dgm:cxn modelId="{3B34E31B-E79D-4D4E-AF11-D28FF930B909}" type="presOf" srcId="{9BD81BA1-1871-4D8A-B537-A81302327F3D}" destId="{9BA23AA4-06D6-47CC-A152-9CA5D4E73D70}" srcOrd="0" destOrd="0" presId="urn:microsoft.com/office/officeart/2005/8/layout/hierarchy2"/>
    <dgm:cxn modelId="{D4FA07EA-CEEA-444B-90E0-148BA6C856D2}" srcId="{4DF05EC6-3661-41D5-A257-9F173BC73CA2}" destId="{50B33A44-C4D9-4E90-A4EE-67556CFA3968}" srcOrd="0" destOrd="0" parTransId="{9BD81BA1-1871-4D8A-B537-A81302327F3D}" sibTransId="{FFFCBB1A-2DF9-4C97-9F8C-4F113E8FFCF9}"/>
    <dgm:cxn modelId="{DFDBEA8F-7733-4085-AFD6-590156704217}" type="presParOf" srcId="{32B47889-CF71-499F-866E-87790AC738DF}" destId="{7FD4DBAE-31DF-45A8-8370-C89BB9577E49}" srcOrd="0" destOrd="0" presId="urn:microsoft.com/office/officeart/2005/8/layout/hierarchy2"/>
    <dgm:cxn modelId="{C3A242B1-449B-4F1D-8DFF-F1E7C6C9D267}" type="presParOf" srcId="{7FD4DBAE-31DF-45A8-8370-C89BB9577E49}" destId="{6288C220-446B-4E42-94DB-0CC601418A9F}" srcOrd="0" destOrd="0" presId="urn:microsoft.com/office/officeart/2005/8/layout/hierarchy2"/>
    <dgm:cxn modelId="{4A0DE043-0EEF-4FDB-8400-7711E72BA967}" type="presParOf" srcId="{7FD4DBAE-31DF-45A8-8370-C89BB9577E49}" destId="{00744330-EEDF-4DCF-9F1B-513C141AAD5C}" srcOrd="1" destOrd="0" presId="urn:microsoft.com/office/officeart/2005/8/layout/hierarchy2"/>
    <dgm:cxn modelId="{BE1B5102-F104-4285-9902-44C5AF68F047}" type="presParOf" srcId="{00744330-EEDF-4DCF-9F1B-513C141AAD5C}" destId="{65D803B0-FDDD-422C-84A2-59ABB02E278A}" srcOrd="0" destOrd="0" presId="urn:microsoft.com/office/officeart/2005/8/layout/hierarchy2"/>
    <dgm:cxn modelId="{553240BA-F50D-4466-B283-E6BAFB66B36A}" type="presParOf" srcId="{65D803B0-FDDD-422C-84A2-59ABB02E278A}" destId="{15E59677-3215-4A52-84C6-52284C4A792F}" srcOrd="0" destOrd="0" presId="urn:microsoft.com/office/officeart/2005/8/layout/hierarchy2"/>
    <dgm:cxn modelId="{D86668A1-7DD3-4590-AD6D-9CEED77A0FEE}" type="presParOf" srcId="{00744330-EEDF-4DCF-9F1B-513C141AAD5C}" destId="{44A3B564-BE99-4AB5-8626-783C19816C7C}" srcOrd="1" destOrd="0" presId="urn:microsoft.com/office/officeart/2005/8/layout/hierarchy2"/>
    <dgm:cxn modelId="{F9EEC5E2-617F-4155-828F-7C5DB1370879}" type="presParOf" srcId="{44A3B564-BE99-4AB5-8626-783C19816C7C}" destId="{25650CAE-1A77-4E7C-898B-9AD8CBAEF9A7}" srcOrd="0" destOrd="0" presId="urn:microsoft.com/office/officeart/2005/8/layout/hierarchy2"/>
    <dgm:cxn modelId="{E02FB99B-A831-430D-937A-FF11ACE5E24C}" type="presParOf" srcId="{44A3B564-BE99-4AB5-8626-783C19816C7C}" destId="{FC0B4E24-8DA1-4745-AF20-F3C4A0CAA666}" srcOrd="1" destOrd="0" presId="urn:microsoft.com/office/officeart/2005/8/layout/hierarchy2"/>
    <dgm:cxn modelId="{9972B924-5F04-40F3-9D4E-A9E9A7E34407}" type="presParOf" srcId="{FC0B4E24-8DA1-4745-AF20-F3C4A0CAA666}" destId="{9BA23AA4-06D6-47CC-A152-9CA5D4E73D70}" srcOrd="0" destOrd="0" presId="urn:microsoft.com/office/officeart/2005/8/layout/hierarchy2"/>
    <dgm:cxn modelId="{72147F42-9B9A-4E82-AE21-E1F047097A82}" type="presParOf" srcId="{9BA23AA4-06D6-47CC-A152-9CA5D4E73D70}" destId="{2608A6B1-28D7-45AA-9B91-C2BC4CB1459C}" srcOrd="0" destOrd="0" presId="urn:microsoft.com/office/officeart/2005/8/layout/hierarchy2"/>
    <dgm:cxn modelId="{435F6A85-E56B-4A9E-8855-7697A83C925E}" type="presParOf" srcId="{FC0B4E24-8DA1-4745-AF20-F3C4A0CAA666}" destId="{9C9C11C8-9940-4EEE-B208-B66199BC9C34}" srcOrd="1" destOrd="0" presId="urn:microsoft.com/office/officeart/2005/8/layout/hierarchy2"/>
    <dgm:cxn modelId="{80913298-4AF7-4D7F-A283-03E4B9E9C59A}" type="presParOf" srcId="{9C9C11C8-9940-4EEE-B208-B66199BC9C34}" destId="{8F9FBB6F-81A3-45DE-AFF4-4C10FFF656AE}" srcOrd="0" destOrd="0" presId="urn:microsoft.com/office/officeart/2005/8/layout/hierarchy2"/>
    <dgm:cxn modelId="{0F648D4F-EF1A-4AFD-8318-52BEC7E2D978}" type="presParOf" srcId="{9C9C11C8-9940-4EEE-B208-B66199BC9C34}" destId="{1AC28960-A91E-4FBF-B3F8-A82CF05E5A2B}" srcOrd="1" destOrd="0" presId="urn:microsoft.com/office/officeart/2005/8/layout/hierarchy2"/>
    <dgm:cxn modelId="{2588CDD6-BBBC-4A05-90A1-E294095C0BD8}" type="presParOf" srcId="{00744330-EEDF-4DCF-9F1B-513C141AAD5C}" destId="{B287A5A6-D0B8-49BA-B8F5-E9CFA3280099}" srcOrd="2" destOrd="0" presId="urn:microsoft.com/office/officeart/2005/8/layout/hierarchy2"/>
    <dgm:cxn modelId="{9612CAB7-CF7F-4AE4-8417-2835DD53C1AE}" type="presParOf" srcId="{B287A5A6-D0B8-49BA-B8F5-E9CFA3280099}" destId="{C3756FA4-0158-43F1-AE7B-873014F999ED}" srcOrd="0" destOrd="0" presId="urn:microsoft.com/office/officeart/2005/8/layout/hierarchy2"/>
    <dgm:cxn modelId="{90FDC3B2-7FA7-4D7A-A915-6FFF25A097E7}" type="presParOf" srcId="{00744330-EEDF-4DCF-9F1B-513C141AAD5C}" destId="{B9C7BA1D-A625-42ED-B7E8-84C77C091A54}" srcOrd="3" destOrd="0" presId="urn:microsoft.com/office/officeart/2005/8/layout/hierarchy2"/>
    <dgm:cxn modelId="{394D004E-9D30-49E1-A075-DE5D82CAFB9E}" type="presParOf" srcId="{B9C7BA1D-A625-42ED-B7E8-84C77C091A54}" destId="{36A4FCF0-6BC0-435A-AB39-FD9360839DDF}" srcOrd="0" destOrd="0" presId="urn:microsoft.com/office/officeart/2005/8/layout/hierarchy2"/>
    <dgm:cxn modelId="{7F03864B-2CB9-4EE1-B100-9EA1629E4BC7}" type="presParOf" srcId="{B9C7BA1D-A625-42ED-B7E8-84C77C091A54}" destId="{720207C6-DF5E-4A8B-B19A-CE939FDE5686}" srcOrd="1" destOrd="0" presId="urn:microsoft.com/office/officeart/2005/8/layout/hierarchy2"/>
    <dgm:cxn modelId="{EE0B4CEA-B150-4D72-B8AF-7911B55F197E}" type="presParOf" srcId="{720207C6-DF5E-4A8B-B19A-CE939FDE5686}" destId="{017DBEA2-5D5D-4707-ACB8-D54D5548E1A4}" srcOrd="0" destOrd="0" presId="urn:microsoft.com/office/officeart/2005/8/layout/hierarchy2"/>
    <dgm:cxn modelId="{FF56E7E2-A565-4644-B53C-8C451651F401}" type="presParOf" srcId="{017DBEA2-5D5D-4707-ACB8-D54D5548E1A4}" destId="{D2DBBDF5-6E6B-4F9A-AB22-E273840A17E5}" srcOrd="0" destOrd="0" presId="urn:microsoft.com/office/officeart/2005/8/layout/hierarchy2"/>
    <dgm:cxn modelId="{26F6D403-EEA1-4168-B425-812859529245}" type="presParOf" srcId="{720207C6-DF5E-4A8B-B19A-CE939FDE5686}" destId="{DCE4F7C6-53F6-4DD2-BCE7-46ACB68151A0}" srcOrd="1" destOrd="0" presId="urn:microsoft.com/office/officeart/2005/8/layout/hierarchy2"/>
    <dgm:cxn modelId="{2DFE64D4-F10A-439D-ACF8-7723D707E7C9}" type="presParOf" srcId="{DCE4F7C6-53F6-4DD2-BCE7-46ACB68151A0}" destId="{BD1033B6-C711-4816-B342-EA343B4F7604}" srcOrd="0" destOrd="0" presId="urn:microsoft.com/office/officeart/2005/8/layout/hierarchy2"/>
    <dgm:cxn modelId="{B24BD9C9-1AF1-4325-8786-75FEDED99364}" type="presParOf" srcId="{DCE4F7C6-53F6-4DD2-BCE7-46ACB68151A0}" destId="{D0855A38-946E-4230-9C5B-3A38BF55D79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F0C690-F1FB-4186-9596-630BBEC26B0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6A4EA182-B82B-48ED-9077-B92303CCC725}">
      <dgm:prSet phldrT="[Text]"/>
      <dgm:spPr/>
      <dgm:t>
        <a:bodyPr/>
        <a:lstStyle/>
        <a:p>
          <a:r>
            <a:rPr lang="en-US" dirty="0" smtClean="0"/>
            <a:t>Stakeholder Meeting #2</a:t>
          </a:r>
          <a:endParaRPr lang="en-US" dirty="0"/>
        </a:p>
      </dgm:t>
    </dgm:pt>
    <dgm:pt modelId="{D8D76893-AA66-4B2D-8082-A7C101A80E63}" type="parTrans" cxnId="{DC38CAAA-9862-4F48-A0AD-372F4609D855}">
      <dgm:prSet/>
      <dgm:spPr/>
      <dgm:t>
        <a:bodyPr/>
        <a:lstStyle/>
        <a:p>
          <a:endParaRPr lang="en-US"/>
        </a:p>
      </dgm:t>
    </dgm:pt>
    <dgm:pt modelId="{8F7C0477-8ED3-4D03-9165-431CADAB842D}" type="sibTrans" cxnId="{DC38CAAA-9862-4F48-A0AD-372F4609D855}">
      <dgm:prSet/>
      <dgm:spPr/>
      <dgm:t>
        <a:bodyPr/>
        <a:lstStyle/>
        <a:p>
          <a:endParaRPr lang="en-US"/>
        </a:p>
      </dgm:t>
    </dgm:pt>
    <dgm:pt modelId="{0D49060C-EB6D-481A-8C70-11ABA069D853}">
      <dgm:prSet phldrT="[Text]"/>
      <dgm:spPr/>
      <dgm:t>
        <a:bodyPr/>
        <a:lstStyle/>
        <a:p>
          <a:r>
            <a:rPr lang="en-US" dirty="0"/>
            <a:t> Today (May 26, 2022)</a:t>
          </a:r>
        </a:p>
      </dgm:t>
    </dgm:pt>
    <dgm:pt modelId="{109650D4-718D-4B32-AB94-8CEC5D5679A7}" type="parTrans" cxnId="{25DD5C15-CF24-4CD8-B268-4A7450BB4320}">
      <dgm:prSet/>
      <dgm:spPr/>
      <dgm:t>
        <a:bodyPr/>
        <a:lstStyle/>
        <a:p>
          <a:endParaRPr lang="en-US"/>
        </a:p>
      </dgm:t>
    </dgm:pt>
    <dgm:pt modelId="{52F9E839-13FD-4571-AD03-DAB723ECA330}" type="sibTrans" cxnId="{25DD5C15-CF24-4CD8-B268-4A7450BB4320}">
      <dgm:prSet/>
      <dgm:spPr/>
      <dgm:t>
        <a:bodyPr/>
        <a:lstStyle/>
        <a:p>
          <a:endParaRPr lang="en-US"/>
        </a:p>
      </dgm:t>
    </dgm:pt>
    <dgm:pt modelId="{91540B07-A43B-4878-9390-716475245AA7}">
      <dgm:prSet phldrT="[Text]"/>
      <dgm:spPr/>
      <dgm:t>
        <a:bodyPr/>
        <a:lstStyle/>
        <a:p>
          <a:r>
            <a:rPr lang="en-US" dirty="0" smtClean="0"/>
            <a:t>Stakeholder Meeting #3</a:t>
          </a:r>
          <a:endParaRPr lang="en-US" dirty="0"/>
        </a:p>
      </dgm:t>
    </dgm:pt>
    <dgm:pt modelId="{72EBFFF1-454C-4849-B084-C6327076B099}" type="parTrans" cxnId="{E7FF193C-BE01-4F2D-9810-6508A0DB89E7}">
      <dgm:prSet/>
      <dgm:spPr/>
      <dgm:t>
        <a:bodyPr/>
        <a:lstStyle/>
        <a:p>
          <a:endParaRPr lang="en-US"/>
        </a:p>
      </dgm:t>
    </dgm:pt>
    <dgm:pt modelId="{40BFF6A6-B1C4-496E-A8DE-74B6D0414C9C}" type="sibTrans" cxnId="{E7FF193C-BE01-4F2D-9810-6508A0DB89E7}">
      <dgm:prSet/>
      <dgm:spPr/>
      <dgm:t>
        <a:bodyPr/>
        <a:lstStyle/>
        <a:p>
          <a:endParaRPr lang="en-US"/>
        </a:p>
      </dgm:t>
    </dgm:pt>
    <dgm:pt modelId="{A6D3A044-63D9-4D85-9897-93510504E115}">
      <dgm:prSet phldrT="[Text]"/>
      <dgm:spPr/>
      <dgm:t>
        <a:bodyPr/>
        <a:lstStyle/>
        <a:p>
          <a:r>
            <a:rPr lang="en-US" dirty="0"/>
            <a:t> June 1 , 2022, 1pm</a:t>
          </a:r>
        </a:p>
      </dgm:t>
    </dgm:pt>
    <dgm:pt modelId="{C37441B6-EBBF-4619-99BA-D3A1D6D9C67A}" type="parTrans" cxnId="{0640E133-5E38-40C0-9FF2-D88E4F320322}">
      <dgm:prSet/>
      <dgm:spPr/>
      <dgm:t>
        <a:bodyPr/>
        <a:lstStyle/>
        <a:p>
          <a:endParaRPr lang="en-US"/>
        </a:p>
      </dgm:t>
    </dgm:pt>
    <dgm:pt modelId="{0DF8FE49-C5CC-4B16-A096-F792154761EA}" type="sibTrans" cxnId="{0640E133-5E38-40C0-9FF2-D88E4F320322}">
      <dgm:prSet/>
      <dgm:spPr/>
      <dgm:t>
        <a:bodyPr/>
        <a:lstStyle/>
        <a:p>
          <a:endParaRPr lang="en-US"/>
        </a:p>
      </dgm:t>
    </dgm:pt>
    <dgm:pt modelId="{093051F2-5CE8-4B9E-8AC6-91FFBAA37FE6}">
      <dgm:prSet/>
      <dgm:spPr/>
      <dgm:t>
        <a:bodyPr/>
        <a:lstStyle/>
        <a:p>
          <a:r>
            <a:rPr lang="en-US" dirty="0"/>
            <a:t>Final Comments Due</a:t>
          </a:r>
        </a:p>
      </dgm:t>
    </dgm:pt>
    <dgm:pt modelId="{1370BCBE-1ACF-45D2-9D92-87B1C95CE66F}" type="parTrans" cxnId="{1F6FFF2D-EE99-4CBF-8F41-0406398C8909}">
      <dgm:prSet/>
      <dgm:spPr/>
      <dgm:t>
        <a:bodyPr/>
        <a:lstStyle/>
        <a:p>
          <a:endParaRPr lang="en-US"/>
        </a:p>
      </dgm:t>
    </dgm:pt>
    <dgm:pt modelId="{F0774AA0-7744-433D-B4B2-28ECEDBC0570}" type="sibTrans" cxnId="{1F6FFF2D-EE99-4CBF-8F41-0406398C8909}">
      <dgm:prSet/>
      <dgm:spPr/>
      <dgm:t>
        <a:bodyPr/>
        <a:lstStyle/>
        <a:p>
          <a:endParaRPr lang="en-US"/>
        </a:p>
      </dgm:t>
    </dgm:pt>
    <dgm:pt modelId="{021BCD85-68EF-4CC1-9371-22CC9F64927E}">
      <dgm:prSet/>
      <dgm:spPr/>
      <dgm:t>
        <a:bodyPr/>
        <a:lstStyle/>
        <a:p>
          <a:r>
            <a:rPr lang="en-US" dirty="0"/>
            <a:t> June 20, 2022 (5 P.M.)</a:t>
          </a:r>
        </a:p>
      </dgm:t>
    </dgm:pt>
    <dgm:pt modelId="{72EE4B87-1DC7-4CA9-991A-369EF35FB8FA}" type="parTrans" cxnId="{C4F53166-1EC2-4931-96B4-F1B8171878F2}">
      <dgm:prSet/>
      <dgm:spPr/>
      <dgm:t>
        <a:bodyPr/>
        <a:lstStyle/>
        <a:p>
          <a:endParaRPr lang="en-US"/>
        </a:p>
      </dgm:t>
    </dgm:pt>
    <dgm:pt modelId="{0B585A23-F09F-462F-9C32-7BFFC56FD5C2}" type="sibTrans" cxnId="{C4F53166-1EC2-4931-96B4-F1B8171878F2}">
      <dgm:prSet/>
      <dgm:spPr/>
      <dgm:t>
        <a:bodyPr/>
        <a:lstStyle/>
        <a:p>
          <a:endParaRPr lang="en-US"/>
        </a:p>
      </dgm:t>
    </dgm:pt>
    <dgm:pt modelId="{72A6460F-D209-4CA0-A919-F88E8CA9FA3E}">
      <dgm:prSet phldrT="[Text]"/>
      <dgm:spPr/>
      <dgm:t>
        <a:bodyPr/>
        <a:lstStyle/>
        <a:p>
          <a:r>
            <a:rPr lang="en-US" dirty="0" smtClean="0"/>
            <a:t>Stakeholder Meeting #4</a:t>
          </a:r>
          <a:endParaRPr lang="en-US" dirty="0"/>
        </a:p>
      </dgm:t>
    </dgm:pt>
    <dgm:pt modelId="{7EEC3790-5478-4910-9376-3336288681E3}" type="parTrans" cxnId="{FA94D293-B3B4-4558-963C-C61666952B3B}">
      <dgm:prSet/>
      <dgm:spPr/>
      <dgm:t>
        <a:bodyPr/>
        <a:lstStyle/>
        <a:p>
          <a:endParaRPr lang="en-US"/>
        </a:p>
      </dgm:t>
    </dgm:pt>
    <dgm:pt modelId="{8E6AD291-3B8B-4CE3-8C7B-F240C9180D57}" type="sibTrans" cxnId="{FA94D293-B3B4-4558-963C-C61666952B3B}">
      <dgm:prSet/>
      <dgm:spPr/>
      <dgm:t>
        <a:bodyPr/>
        <a:lstStyle/>
        <a:p>
          <a:endParaRPr lang="en-US"/>
        </a:p>
      </dgm:t>
    </dgm:pt>
    <dgm:pt modelId="{E6DC34E7-7148-4539-AC45-D939CA2BF14B}">
      <dgm:prSet phldrT="[Text]"/>
      <dgm:spPr/>
      <dgm:t>
        <a:bodyPr/>
        <a:lstStyle/>
        <a:p>
          <a:r>
            <a:rPr lang="en-US" dirty="0"/>
            <a:t>June 6, 2022, 1pm</a:t>
          </a:r>
        </a:p>
      </dgm:t>
    </dgm:pt>
    <dgm:pt modelId="{76CCCD82-5DF7-44D9-8B67-E25B891847DF}" type="parTrans" cxnId="{C67B0D13-0B79-4A91-A962-09DF9B09A799}">
      <dgm:prSet/>
      <dgm:spPr/>
      <dgm:t>
        <a:bodyPr/>
        <a:lstStyle/>
        <a:p>
          <a:endParaRPr lang="en-US"/>
        </a:p>
      </dgm:t>
    </dgm:pt>
    <dgm:pt modelId="{08424997-47BA-4C24-8D6D-F242501C261D}" type="sibTrans" cxnId="{C67B0D13-0B79-4A91-A962-09DF9B09A799}">
      <dgm:prSet/>
      <dgm:spPr/>
      <dgm:t>
        <a:bodyPr/>
        <a:lstStyle/>
        <a:p>
          <a:endParaRPr lang="en-US"/>
        </a:p>
      </dgm:t>
    </dgm:pt>
    <dgm:pt modelId="{348EE90D-7C6C-47AC-B0BC-AD02FD754BED}">
      <dgm:prSet phldrT="[Text]"/>
      <dgm:spPr/>
      <dgm:t>
        <a:bodyPr/>
        <a:lstStyle/>
        <a:p>
          <a:r>
            <a:rPr lang="en-US" dirty="0"/>
            <a:t>Topics: Project pre-qualification, bid participation fees, and commercial operation date requirements</a:t>
          </a:r>
        </a:p>
      </dgm:t>
    </dgm:pt>
    <dgm:pt modelId="{649C77B0-7CA1-4A1F-9AD6-1150F4A65473}" type="parTrans" cxnId="{C973F213-29D8-46DC-A550-C846CF8CF7C2}">
      <dgm:prSet/>
      <dgm:spPr/>
      <dgm:t>
        <a:bodyPr/>
        <a:lstStyle/>
        <a:p>
          <a:endParaRPr lang="en-US"/>
        </a:p>
      </dgm:t>
    </dgm:pt>
    <dgm:pt modelId="{0857B5B6-B84E-4CC1-9344-F025111D1A86}" type="sibTrans" cxnId="{C973F213-29D8-46DC-A550-C846CF8CF7C2}">
      <dgm:prSet/>
      <dgm:spPr/>
      <dgm:t>
        <a:bodyPr/>
        <a:lstStyle/>
        <a:p>
          <a:endParaRPr lang="en-US"/>
        </a:p>
      </dgm:t>
    </dgm:pt>
    <dgm:pt modelId="{63143957-CCEC-49EB-8BC9-DCCDB43C5B84}">
      <dgm:prSet phldrT="[Text]"/>
      <dgm:spPr/>
      <dgm:t>
        <a:bodyPr/>
        <a:lstStyle/>
        <a:p>
          <a:r>
            <a:rPr lang="en-US" dirty="0"/>
            <a:t>Topics: Auction price result, SREC-II payment structure</a:t>
          </a:r>
        </a:p>
      </dgm:t>
    </dgm:pt>
    <dgm:pt modelId="{55DCB88A-D19A-446D-9693-5DB995E6D011}" type="parTrans" cxnId="{64EFCDB8-E41A-4957-9FDE-2C05B8957389}">
      <dgm:prSet/>
      <dgm:spPr/>
      <dgm:t>
        <a:bodyPr/>
        <a:lstStyle/>
        <a:p>
          <a:endParaRPr lang="en-US"/>
        </a:p>
      </dgm:t>
    </dgm:pt>
    <dgm:pt modelId="{4D29D0E7-857B-4F43-B758-318C510F0CF3}" type="sibTrans" cxnId="{64EFCDB8-E41A-4957-9FDE-2C05B8957389}">
      <dgm:prSet/>
      <dgm:spPr/>
      <dgm:t>
        <a:bodyPr/>
        <a:lstStyle/>
        <a:p>
          <a:endParaRPr lang="en-US"/>
        </a:p>
      </dgm:t>
    </dgm:pt>
    <dgm:pt modelId="{871C9491-9675-4D58-902D-6902995BFB9D}" type="pres">
      <dgm:prSet presAssocID="{C2F0C690-F1FB-4186-9596-630BBEC26B0F}" presName="linear" presStyleCnt="0">
        <dgm:presLayoutVars>
          <dgm:animLvl val="lvl"/>
          <dgm:resizeHandles val="exact"/>
        </dgm:presLayoutVars>
      </dgm:prSet>
      <dgm:spPr/>
      <dgm:t>
        <a:bodyPr/>
        <a:lstStyle/>
        <a:p>
          <a:endParaRPr lang="en-US"/>
        </a:p>
      </dgm:t>
    </dgm:pt>
    <dgm:pt modelId="{AAB656A6-9697-4E51-BB60-8D0C2DA110BF}" type="pres">
      <dgm:prSet presAssocID="{6A4EA182-B82B-48ED-9077-B92303CCC725}" presName="parentText" presStyleLbl="node1" presStyleIdx="0" presStyleCnt="4">
        <dgm:presLayoutVars>
          <dgm:chMax val="0"/>
          <dgm:bulletEnabled val="1"/>
        </dgm:presLayoutVars>
      </dgm:prSet>
      <dgm:spPr/>
      <dgm:t>
        <a:bodyPr/>
        <a:lstStyle/>
        <a:p>
          <a:endParaRPr lang="en-US"/>
        </a:p>
      </dgm:t>
    </dgm:pt>
    <dgm:pt modelId="{F2F84716-7E53-456F-8B5B-5D3BE9288E36}" type="pres">
      <dgm:prSet presAssocID="{6A4EA182-B82B-48ED-9077-B92303CCC725}" presName="childText" presStyleLbl="revTx" presStyleIdx="0" presStyleCnt="4">
        <dgm:presLayoutVars>
          <dgm:bulletEnabled val="1"/>
        </dgm:presLayoutVars>
      </dgm:prSet>
      <dgm:spPr/>
      <dgm:t>
        <a:bodyPr/>
        <a:lstStyle/>
        <a:p>
          <a:endParaRPr lang="en-US"/>
        </a:p>
      </dgm:t>
    </dgm:pt>
    <dgm:pt modelId="{CF2F3AAE-6854-4339-9EB9-4E4FD956B3EE}" type="pres">
      <dgm:prSet presAssocID="{91540B07-A43B-4878-9390-716475245AA7}" presName="parentText" presStyleLbl="node1" presStyleIdx="1" presStyleCnt="4">
        <dgm:presLayoutVars>
          <dgm:chMax val="0"/>
          <dgm:bulletEnabled val="1"/>
        </dgm:presLayoutVars>
      </dgm:prSet>
      <dgm:spPr/>
      <dgm:t>
        <a:bodyPr/>
        <a:lstStyle/>
        <a:p>
          <a:endParaRPr lang="en-US"/>
        </a:p>
      </dgm:t>
    </dgm:pt>
    <dgm:pt modelId="{6D801AEB-5BF3-43B5-A1FE-9BCDFF3A5570}" type="pres">
      <dgm:prSet presAssocID="{91540B07-A43B-4878-9390-716475245AA7}" presName="childText" presStyleLbl="revTx" presStyleIdx="1" presStyleCnt="4">
        <dgm:presLayoutVars>
          <dgm:bulletEnabled val="1"/>
        </dgm:presLayoutVars>
      </dgm:prSet>
      <dgm:spPr/>
      <dgm:t>
        <a:bodyPr/>
        <a:lstStyle/>
        <a:p>
          <a:endParaRPr lang="en-US"/>
        </a:p>
      </dgm:t>
    </dgm:pt>
    <dgm:pt modelId="{61C9B075-DAB1-488B-8F55-41CBD124F339}" type="pres">
      <dgm:prSet presAssocID="{72A6460F-D209-4CA0-A919-F88E8CA9FA3E}" presName="parentText" presStyleLbl="node1" presStyleIdx="2" presStyleCnt="4">
        <dgm:presLayoutVars>
          <dgm:chMax val="0"/>
          <dgm:bulletEnabled val="1"/>
        </dgm:presLayoutVars>
      </dgm:prSet>
      <dgm:spPr/>
      <dgm:t>
        <a:bodyPr/>
        <a:lstStyle/>
        <a:p>
          <a:endParaRPr lang="en-US"/>
        </a:p>
      </dgm:t>
    </dgm:pt>
    <dgm:pt modelId="{EB7E7C64-0143-41B9-939E-EF638B814CEA}" type="pres">
      <dgm:prSet presAssocID="{72A6460F-D209-4CA0-A919-F88E8CA9FA3E}" presName="childText" presStyleLbl="revTx" presStyleIdx="2" presStyleCnt="4">
        <dgm:presLayoutVars>
          <dgm:bulletEnabled val="1"/>
        </dgm:presLayoutVars>
      </dgm:prSet>
      <dgm:spPr/>
      <dgm:t>
        <a:bodyPr/>
        <a:lstStyle/>
        <a:p>
          <a:endParaRPr lang="en-US"/>
        </a:p>
      </dgm:t>
    </dgm:pt>
    <dgm:pt modelId="{CF775CA5-4B17-47D2-A908-BAD94ED2B74E}" type="pres">
      <dgm:prSet presAssocID="{093051F2-5CE8-4B9E-8AC6-91FFBAA37FE6}" presName="parentText" presStyleLbl="node1" presStyleIdx="3" presStyleCnt="4">
        <dgm:presLayoutVars>
          <dgm:chMax val="0"/>
          <dgm:bulletEnabled val="1"/>
        </dgm:presLayoutVars>
      </dgm:prSet>
      <dgm:spPr/>
      <dgm:t>
        <a:bodyPr/>
        <a:lstStyle/>
        <a:p>
          <a:endParaRPr lang="en-US"/>
        </a:p>
      </dgm:t>
    </dgm:pt>
    <dgm:pt modelId="{1970F0C5-1ED3-4A39-97A9-1707C7CF5A45}" type="pres">
      <dgm:prSet presAssocID="{093051F2-5CE8-4B9E-8AC6-91FFBAA37FE6}" presName="childText" presStyleLbl="revTx" presStyleIdx="3" presStyleCnt="4">
        <dgm:presLayoutVars>
          <dgm:bulletEnabled val="1"/>
        </dgm:presLayoutVars>
      </dgm:prSet>
      <dgm:spPr/>
      <dgm:t>
        <a:bodyPr/>
        <a:lstStyle/>
        <a:p>
          <a:endParaRPr lang="en-US"/>
        </a:p>
      </dgm:t>
    </dgm:pt>
  </dgm:ptLst>
  <dgm:cxnLst>
    <dgm:cxn modelId="{BBB1871A-6336-49B3-B2A5-DCA3B1595BF7}" type="presOf" srcId="{021BCD85-68EF-4CC1-9371-22CC9F64927E}" destId="{1970F0C5-1ED3-4A39-97A9-1707C7CF5A45}" srcOrd="0" destOrd="0" presId="urn:microsoft.com/office/officeart/2005/8/layout/vList2"/>
    <dgm:cxn modelId="{B1CF559F-8462-45C7-8F42-FC3BFAEF43B6}" type="presOf" srcId="{91540B07-A43B-4878-9390-716475245AA7}" destId="{CF2F3AAE-6854-4339-9EB9-4E4FD956B3EE}" srcOrd="0" destOrd="0" presId="urn:microsoft.com/office/officeart/2005/8/layout/vList2"/>
    <dgm:cxn modelId="{DE74A63F-D0CE-447C-9EBF-456556EEF849}" type="presOf" srcId="{0D49060C-EB6D-481A-8C70-11ABA069D853}" destId="{F2F84716-7E53-456F-8B5B-5D3BE9288E36}" srcOrd="0" destOrd="0" presId="urn:microsoft.com/office/officeart/2005/8/layout/vList2"/>
    <dgm:cxn modelId="{7B311F58-7C7E-4F36-B43C-17FA03423D43}" type="presOf" srcId="{C2F0C690-F1FB-4186-9596-630BBEC26B0F}" destId="{871C9491-9675-4D58-902D-6902995BFB9D}" srcOrd="0" destOrd="0" presId="urn:microsoft.com/office/officeart/2005/8/layout/vList2"/>
    <dgm:cxn modelId="{64EFCDB8-E41A-4957-9FDE-2C05B8957389}" srcId="{72A6460F-D209-4CA0-A919-F88E8CA9FA3E}" destId="{63143957-CCEC-49EB-8BC9-DCCDB43C5B84}" srcOrd="1" destOrd="0" parTransId="{55DCB88A-D19A-446D-9693-5DB995E6D011}" sibTransId="{4D29D0E7-857B-4F43-B758-318C510F0CF3}"/>
    <dgm:cxn modelId="{C4F53166-1EC2-4931-96B4-F1B8171878F2}" srcId="{093051F2-5CE8-4B9E-8AC6-91FFBAA37FE6}" destId="{021BCD85-68EF-4CC1-9371-22CC9F64927E}" srcOrd="0" destOrd="0" parTransId="{72EE4B87-1DC7-4CA9-991A-369EF35FB8FA}" sibTransId="{0B585A23-F09F-462F-9C32-7BFFC56FD5C2}"/>
    <dgm:cxn modelId="{C67B0D13-0B79-4A91-A962-09DF9B09A799}" srcId="{72A6460F-D209-4CA0-A919-F88E8CA9FA3E}" destId="{E6DC34E7-7148-4539-AC45-D939CA2BF14B}" srcOrd="0" destOrd="0" parTransId="{76CCCD82-5DF7-44D9-8B67-E25B891847DF}" sibTransId="{08424997-47BA-4C24-8D6D-F242501C261D}"/>
    <dgm:cxn modelId="{9A7875E8-11D0-45AD-8C12-EDEBE60430E2}" type="presOf" srcId="{E6DC34E7-7148-4539-AC45-D939CA2BF14B}" destId="{EB7E7C64-0143-41B9-939E-EF638B814CEA}" srcOrd="0" destOrd="0" presId="urn:microsoft.com/office/officeart/2005/8/layout/vList2"/>
    <dgm:cxn modelId="{C973F213-29D8-46DC-A550-C846CF8CF7C2}" srcId="{91540B07-A43B-4878-9390-716475245AA7}" destId="{348EE90D-7C6C-47AC-B0BC-AD02FD754BED}" srcOrd="1" destOrd="0" parTransId="{649C77B0-7CA1-4A1F-9AD6-1150F4A65473}" sibTransId="{0857B5B6-B84E-4CC1-9344-F025111D1A86}"/>
    <dgm:cxn modelId="{0640E133-5E38-40C0-9FF2-D88E4F320322}" srcId="{91540B07-A43B-4878-9390-716475245AA7}" destId="{A6D3A044-63D9-4D85-9897-93510504E115}" srcOrd="0" destOrd="0" parTransId="{C37441B6-EBBF-4619-99BA-D3A1D6D9C67A}" sibTransId="{0DF8FE49-C5CC-4B16-A096-F792154761EA}"/>
    <dgm:cxn modelId="{1CE1740D-BE1C-4A6F-982D-47D2F6FD73FC}" type="presOf" srcId="{72A6460F-D209-4CA0-A919-F88E8CA9FA3E}" destId="{61C9B075-DAB1-488B-8F55-41CBD124F339}" srcOrd="0" destOrd="0" presId="urn:microsoft.com/office/officeart/2005/8/layout/vList2"/>
    <dgm:cxn modelId="{D2D0E962-FC7E-4C38-B3E1-DDBBF050C92F}" type="presOf" srcId="{A6D3A044-63D9-4D85-9897-93510504E115}" destId="{6D801AEB-5BF3-43B5-A1FE-9BCDFF3A5570}" srcOrd="0" destOrd="0" presId="urn:microsoft.com/office/officeart/2005/8/layout/vList2"/>
    <dgm:cxn modelId="{1F6FFF2D-EE99-4CBF-8F41-0406398C8909}" srcId="{C2F0C690-F1FB-4186-9596-630BBEC26B0F}" destId="{093051F2-5CE8-4B9E-8AC6-91FFBAA37FE6}" srcOrd="3" destOrd="0" parTransId="{1370BCBE-1ACF-45D2-9D92-87B1C95CE66F}" sibTransId="{F0774AA0-7744-433D-B4B2-28ECEDBC0570}"/>
    <dgm:cxn modelId="{D2E7F16F-CC17-4132-A33E-8B9D0E3F3A2C}" type="presOf" srcId="{6A4EA182-B82B-48ED-9077-B92303CCC725}" destId="{AAB656A6-9697-4E51-BB60-8D0C2DA110BF}" srcOrd="0" destOrd="0" presId="urn:microsoft.com/office/officeart/2005/8/layout/vList2"/>
    <dgm:cxn modelId="{02F8D04E-F030-4730-8D21-68E732895E49}" type="presOf" srcId="{093051F2-5CE8-4B9E-8AC6-91FFBAA37FE6}" destId="{CF775CA5-4B17-47D2-A908-BAD94ED2B74E}" srcOrd="0" destOrd="0" presId="urn:microsoft.com/office/officeart/2005/8/layout/vList2"/>
    <dgm:cxn modelId="{95EB5776-0796-4C2E-98E5-2811095763A2}" type="presOf" srcId="{348EE90D-7C6C-47AC-B0BC-AD02FD754BED}" destId="{6D801AEB-5BF3-43B5-A1FE-9BCDFF3A5570}" srcOrd="0" destOrd="1" presId="urn:microsoft.com/office/officeart/2005/8/layout/vList2"/>
    <dgm:cxn modelId="{DC38CAAA-9862-4F48-A0AD-372F4609D855}" srcId="{C2F0C690-F1FB-4186-9596-630BBEC26B0F}" destId="{6A4EA182-B82B-48ED-9077-B92303CCC725}" srcOrd="0" destOrd="0" parTransId="{D8D76893-AA66-4B2D-8082-A7C101A80E63}" sibTransId="{8F7C0477-8ED3-4D03-9165-431CADAB842D}"/>
    <dgm:cxn modelId="{25DD5C15-CF24-4CD8-B268-4A7450BB4320}" srcId="{6A4EA182-B82B-48ED-9077-B92303CCC725}" destId="{0D49060C-EB6D-481A-8C70-11ABA069D853}" srcOrd="0" destOrd="0" parTransId="{109650D4-718D-4B32-AB94-8CEC5D5679A7}" sibTransId="{52F9E839-13FD-4571-AD03-DAB723ECA330}"/>
    <dgm:cxn modelId="{FA94D293-B3B4-4558-963C-C61666952B3B}" srcId="{C2F0C690-F1FB-4186-9596-630BBEC26B0F}" destId="{72A6460F-D209-4CA0-A919-F88E8CA9FA3E}" srcOrd="2" destOrd="0" parTransId="{7EEC3790-5478-4910-9376-3336288681E3}" sibTransId="{8E6AD291-3B8B-4CE3-8C7B-F240C9180D57}"/>
    <dgm:cxn modelId="{DCB59932-DF59-4AEF-A172-0BCBB1B86C74}" type="presOf" srcId="{63143957-CCEC-49EB-8BC9-DCCDB43C5B84}" destId="{EB7E7C64-0143-41B9-939E-EF638B814CEA}" srcOrd="0" destOrd="1" presId="urn:microsoft.com/office/officeart/2005/8/layout/vList2"/>
    <dgm:cxn modelId="{E7FF193C-BE01-4F2D-9810-6508A0DB89E7}" srcId="{C2F0C690-F1FB-4186-9596-630BBEC26B0F}" destId="{91540B07-A43B-4878-9390-716475245AA7}" srcOrd="1" destOrd="0" parTransId="{72EBFFF1-454C-4849-B084-C6327076B099}" sibTransId="{40BFF6A6-B1C4-496E-A8DE-74B6D0414C9C}"/>
    <dgm:cxn modelId="{AEF4245C-BC20-4443-9BA5-F6D379B096F1}" type="presParOf" srcId="{871C9491-9675-4D58-902D-6902995BFB9D}" destId="{AAB656A6-9697-4E51-BB60-8D0C2DA110BF}" srcOrd="0" destOrd="0" presId="urn:microsoft.com/office/officeart/2005/8/layout/vList2"/>
    <dgm:cxn modelId="{1F5D2B45-15A1-4279-8C93-9BC60EE2AA65}" type="presParOf" srcId="{871C9491-9675-4D58-902D-6902995BFB9D}" destId="{F2F84716-7E53-456F-8B5B-5D3BE9288E36}" srcOrd="1" destOrd="0" presId="urn:microsoft.com/office/officeart/2005/8/layout/vList2"/>
    <dgm:cxn modelId="{DD97FE5F-F0E0-4632-825E-B9567BF97B07}" type="presParOf" srcId="{871C9491-9675-4D58-902D-6902995BFB9D}" destId="{CF2F3AAE-6854-4339-9EB9-4E4FD956B3EE}" srcOrd="2" destOrd="0" presId="urn:microsoft.com/office/officeart/2005/8/layout/vList2"/>
    <dgm:cxn modelId="{A55E74A7-2A77-46B9-9DC3-C3EF3B79EDEF}" type="presParOf" srcId="{871C9491-9675-4D58-902D-6902995BFB9D}" destId="{6D801AEB-5BF3-43B5-A1FE-9BCDFF3A5570}" srcOrd="3" destOrd="0" presId="urn:microsoft.com/office/officeart/2005/8/layout/vList2"/>
    <dgm:cxn modelId="{CDA31B9A-7CB8-48E6-98F6-557F5F33EC5E}" type="presParOf" srcId="{871C9491-9675-4D58-902D-6902995BFB9D}" destId="{61C9B075-DAB1-488B-8F55-41CBD124F339}" srcOrd="4" destOrd="0" presId="urn:microsoft.com/office/officeart/2005/8/layout/vList2"/>
    <dgm:cxn modelId="{703E91FB-842F-4FC7-9AA0-468F9D5B2A2F}" type="presParOf" srcId="{871C9491-9675-4D58-902D-6902995BFB9D}" destId="{EB7E7C64-0143-41B9-939E-EF638B814CEA}" srcOrd="5" destOrd="0" presId="urn:microsoft.com/office/officeart/2005/8/layout/vList2"/>
    <dgm:cxn modelId="{64335B94-B81D-4714-9E16-1BD80313CCE5}" type="presParOf" srcId="{871C9491-9675-4D58-902D-6902995BFB9D}" destId="{CF775CA5-4B17-47D2-A908-BAD94ED2B74E}" srcOrd="6" destOrd="0" presId="urn:microsoft.com/office/officeart/2005/8/layout/vList2"/>
    <dgm:cxn modelId="{D62B0DA2-489A-4060-8C2C-485820815DFF}" type="presParOf" srcId="{871C9491-9675-4D58-902D-6902995BFB9D}" destId="{1970F0C5-1ED3-4A39-97A9-1707C7CF5A45}"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2969D-A4BD-4880-A88D-A937EF7E5CBF}">
      <dsp:nvSpPr>
        <dsp:cNvPr id="0" name=""/>
        <dsp:cNvSpPr/>
      </dsp:nvSpPr>
      <dsp:spPr>
        <a:xfrm>
          <a:off x="0" y="51299"/>
          <a:ext cx="9651999" cy="4797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Board establishes Successor Solar Incentive Program (July 28, 2021)</a:t>
          </a:r>
        </a:p>
      </dsp:txBody>
      <dsp:txXfrm>
        <a:off x="23417" y="74716"/>
        <a:ext cx="9605165" cy="432866"/>
      </dsp:txXfrm>
    </dsp:sp>
    <dsp:sp modelId="{055DC8E6-B187-47BA-B5BC-EB962DC0DC96}">
      <dsp:nvSpPr>
        <dsp:cNvPr id="0" name=""/>
        <dsp:cNvSpPr/>
      </dsp:nvSpPr>
      <dsp:spPr>
        <a:xfrm>
          <a:off x="0" y="588600"/>
          <a:ext cx="9651999" cy="479700"/>
        </a:xfrm>
        <a:prstGeom prst="roundRect">
          <a:avLst/>
        </a:prstGeom>
        <a:solidFill>
          <a:schemeClr val="accent4">
            <a:hueOff val="107844"/>
            <a:satOff val="0"/>
            <a:lumOff val="-20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Initial Stakeholder Session (Nov. 30, 2021)</a:t>
          </a:r>
        </a:p>
      </dsp:txBody>
      <dsp:txXfrm>
        <a:off x="23417" y="612017"/>
        <a:ext cx="9605165" cy="432866"/>
      </dsp:txXfrm>
    </dsp:sp>
    <dsp:sp modelId="{5F9481E6-95E6-4AD1-8EEB-11CB93D9F3EB}">
      <dsp:nvSpPr>
        <dsp:cNvPr id="0" name=""/>
        <dsp:cNvSpPr/>
      </dsp:nvSpPr>
      <dsp:spPr>
        <a:xfrm>
          <a:off x="0" y="1125900"/>
          <a:ext cx="9651999" cy="479700"/>
        </a:xfrm>
        <a:prstGeom prst="roundRect">
          <a:avLst/>
        </a:prstGeom>
        <a:solidFill>
          <a:schemeClr val="accent4">
            <a:hueOff val="215688"/>
            <a:satOff val="0"/>
            <a:lumOff val="-40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Straw Proposal (April 26, 2022) </a:t>
          </a:r>
        </a:p>
      </dsp:txBody>
      <dsp:txXfrm>
        <a:off x="23417" y="1149317"/>
        <a:ext cx="9605165" cy="432866"/>
      </dsp:txXfrm>
    </dsp:sp>
    <dsp:sp modelId="{EB062C52-BBBA-4B18-BAC6-E62DEEBDCB9E}">
      <dsp:nvSpPr>
        <dsp:cNvPr id="0" name=""/>
        <dsp:cNvSpPr/>
      </dsp:nvSpPr>
      <dsp:spPr>
        <a:xfrm>
          <a:off x="0" y="1663200"/>
          <a:ext cx="9651999" cy="479700"/>
        </a:xfrm>
        <a:prstGeom prst="roundRect">
          <a:avLst/>
        </a:prstGeom>
        <a:solidFill>
          <a:schemeClr val="accent4">
            <a:hueOff val="323532"/>
            <a:satOff val="0"/>
            <a:lumOff val="-60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3 Stakeholder Meetings (</a:t>
          </a:r>
          <a:r>
            <a:rPr lang="en-US" sz="2000" b="1" kern="1200" dirty="0"/>
            <a:t>May 26</a:t>
          </a:r>
          <a:r>
            <a:rPr lang="en-US" sz="2000" kern="1200" dirty="0"/>
            <a:t>, June 1, and June 6, 2022)</a:t>
          </a:r>
        </a:p>
      </dsp:txBody>
      <dsp:txXfrm>
        <a:off x="23417" y="1686617"/>
        <a:ext cx="9605165" cy="432866"/>
      </dsp:txXfrm>
    </dsp:sp>
    <dsp:sp modelId="{D657E077-ABB2-4A80-88C2-64DD0937D6BD}">
      <dsp:nvSpPr>
        <dsp:cNvPr id="0" name=""/>
        <dsp:cNvSpPr/>
      </dsp:nvSpPr>
      <dsp:spPr>
        <a:xfrm>
          <a:off x="0" y="2200500"/>
          <a:ext cx="9651999" cy="479700"/>
        </a:xfrm>
        <a:prstGeom prst="roundRect">
          <a:avLst/>
        </a:prstGeom>
        <a:solidFill>
          <a:schemeClr val="accent4">
            <a:hueOff val="431377"/>
            <a:satOff val="0"/>
            <a:lumOff val="-80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Written Comments (due June 20, 2022)</a:t>
          </a:r>
        </a:p>
      </dsp:txBody>
      <dsp:txXfrm>
        <a:off x="23417" y="2223917"/>
        <a:ext cx="9605165" cy="432866"/>
      </dsp:txXfrm>
    </dsp:sp>
    <dsp:sp modelId="{971257B6-8DA2-4123-AD6B-AA7213E0EF1F}">
      <dsp:nvSpPr>
        <dsp:cNvPr id="0" name=""/>
        <dsp:cNvSpPr/>
      </dsp:nvSpPr>
      <dsp:spPr>
        <a:xfrm>
          <a:off x="0" y="2737800"/>
          <a:ext cx="9651999" cy="479700"/>
        </a:xfrm>
        <a:prstGeom prst="roundRect">
          <a:avLst/>
        </a:prstGeom>
        <a:solidFill>
          <a:schemeClr val="accent4">
            <a:hueOff val="539221"/>
            <a:satOff val="0"/>
            <a:lumOff val="-100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Daymark report to the Board</a:t>
          </a:r>
        </a:p>
      </dsp:txBody>
      <dsp:txXfrm>
        <a:off x="23417" y="2761217"/>
        <a:ext cx="9605165" cy="432866"/>
      </dsp:txXfrm>
    </dsp:sp>
    <dsp:sp modelId="{154FADA4-C5F1-4A0B-82A5-428A94286D0D}">
      <dsp:nvSpPr>
        <dsp:cNvPr id="0" name=""/>
        <dsp:cNvSpPr/>
      </dsp:nvSpPr>
      <dsp:spPr>
        <a:xfrm>
          <a:off x="0" y="3275100"/>
          <a:ext cx="9651999" cy="479700"/>
        </a:xfrm>
        <a:prstGeom prst="roundRect">
          <a:avLst/>
        </a:prstGeom>
        <a:solidFill>
          <a:schemeClr val="accent4">
            <a:hueOff val="647065"/>
            <a:satOff val="0"/>
            <a:lumOff val="-121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Board </a:t>
          </a:r>
          <a:r>
            <a:rPr lang="en-US" sz="2000" kern="1200" dirty="0" smtClean="0"/>
            <a:t>Order &amp; Proposed Rules</a:t>
          </a:r>
          <a:endParaRPr lang="en-US" sz="2000" kern="1200" dirty="0"/>
        </a:p>
      </dsp:txBody>
      <dsp:txXfrm>
        <a:off x="23417" y="3298517"/>
        <a:ext cx="9605165" cy="432866"/>
      </dsp:txXfrm>
    </dsp:sp>
    <dsp:sp modelId="{7255CAE1-72C2-4776-A1DD-CEEBF9DB9655}">
      <dsp:nvSpPr>
        <dsp:cNvPr id="0" name=""/>
        <dsp:cNvSpPr/>
      </dsp:nvSpPr>
      <dsp:spPr>
        <a:xfrm>
          <a:off x="0" y="3812400"/>
          <a:ext cx="9651999" cy="479700"/>
        </a:xfrm>
        <a:prstGeom prst="roundRect">
          <a:avLst/>
        </a:prstGeom>
        <a:solidFill>
          <a:schemeClr val="accent4">
            <a:hueOff val="754909"/>
            <a:satOff val="0"/>
            <a:lumOff val="-14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First Solicitation</a:t>
          </a:r>
        </a:p>
      </dsp:txBody>
      <dsp:txXfrm>
        <a:off x="23417" y="3835817"/>
        <a:ext cx="9605165" cy="432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3A0E9-197A-412F-9DC4-350324C9BB1D}">
      <dsp:nvSpPr>
        <dsp:cNvPr id="0" name=""/>
        <dsp:cNvSpPr/>
      </dsp:nvSpPr>
      <dsp:spPr>
        <a:xfrm>
          <a:off x="0" y="0"/>
          <a:ext cx="53863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B6673C6-4860-4D4A-AF0D-34DD9C3B477A}">
      <dsp:nvSpPr>
        <dsp:cNvPr id="0" name=""/>
        <dsp:cNvSpPr/>
      </dsp:nvSpPr>
      <dsp:spPr>
        <a:xfrm>
          <a:off x="0" y="0"/>
          <a:ext cx="5386388" cy="449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n-US" sz="4400" b="0" i="0" kern="1200" dirty="0"/>
            <a:t>Net metered non-residential projects larger than 5 MW</a:t>
          </a:r>
        </a:p>
      </dsp:txBody>
      <dsp:txXfrm>
        <a:off x="0" y="0"/>
        <a:ext cx="5386388" cy="4495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8C220-446B-4E42-94DB-0CC601418A9F}">
      <dsp:nvSpPr>
        <dsp:cNvPr id="0" name=""/>
        <dsp:cNvSpPr/>
      </dsp:nvSpPr>
      <dsp:spPr>
        <a:xfrm>
          <a:off x="6105" y="2151897"/>
          <a:ext cx="2881141" cy="1483579"/>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solidFill>
                <a:srgbClr val="000000"/>
              </a:solidFill>
            </a:rPr>
            <a:t>Order of evaluation</a:t>
          </a:r>
        </a:p>
      </dsp:txBody>
      <dsp:txXfrm>
        <a:off x="78527" y="2224319"/>
        <a:ext cx="2736297" cy="1338735"/>
      </dsp:txXfrm>
    </dsp:sp>
    <dsp:sp modelId="{65D803B0-FDDD-422C-84A2-59ABB02E278A}">
      <dsp:nvSpPr>
        <dsp:cNvPr id="0" name=""/>
        <dsp:cNvSpPr/>
      </dsp:nvSpPr>
      <dsp:spPr>
        <a:xfrm rot="19457599">
          <a:off x="2749865" y="2444086"/>
          <a:ext cx="1461627" cy="46142"/>
        </a:xfrm>
        <a:custGeom>
          <a:avLst/>
          <a:gdLst/>
          <a:ahLst/>
          <a:cxnLst/>
          <a:rect l="0" t="0" r="0" b="0"/>
          <a:pathLst>
            <a:path>
              <a:moveTo>
                <a:pt x="0" y="23071"/>
              </a:moveTo>
              <a:lnTo>
                <a:pt x="1461627" y="230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44138" y="2430617"/>
        <a:ext cx="73081" cy="73081"/>
      </dsp:txXfrm>
    </dsp:sp>
    <dsp:sp modelId="{25650CAE-1A77-4E7C-898B-9AD8CBAEF9A7}">
      <dsp:nvSpPr>
        <dsp:cNvPr id="0" name=""/>
        <dsp:cNvSpPr/>
      </dsp:nvSpPr>
      <dsp:spPr>
        <a:xfrm>
          <a:off x="4074111" y="1298838"/>
          <a:ext cx="2967159" cy="1483579"/>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solidFill>
                <a:srgbClr val="000000"/>
              </a:solidFill>
            </a:rPr>
            <a:t>Most restrictive first</a:t>
          </a:r>
        </a:p>
      </dsp:txBody>
      <dsp:txXfrm>
        <a:off x="4146533" y="1371260"/>
        <a:ext cx="2822315" cy="1338735"/>
      </dsp:txXfrm>
    </dsp:sp>
    <dsp:sp modelId="{9BA23AA4-06D6-47CC-A152-9CA5D4E73D70}">
      <dsp:nvSpPr>
        <dsp:cNvPr id="0" name=""/>
        <dsp:cNvSpPr/>
      </dsp:nvSpPr>
      <dsp:spPr>
        <a:xfrm rot="21534042">
          <a:off x="7041160" y="2006111"/>
          <a:ext cx="1193189" cy="46142"/>
        </a:xfrm>
        <a:custGeom>
          <a:avLst/>
          <a:gdLst/>
          <a:ahLst/>
          <a:cxnLst/>
          <a:rect l="0" t="0" r="0" b="0"/>
          <a:pathLst>
            <a:path>
              <a:moveTo>
                <a:pt x="0" y="23071"/>
              </a:moveTo>
              <a:lnTo>
                <a:pt x="1193189" y="230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607925" y="1999353"/>
        <a:ext cx="59659" cy="59659"/>
      </dsp:txXfrm>
    </dsp:sp>
    <dsp:sp modelId="{8F9FBB6F-81A3-45DE-AFF4-4C10FFF656AE}">
      <dsp:nvSpPr>
        <dsp:cNvPr id="0" name=""/>
        <dsp:cNvSpPr/>
      </dsp:nvSpPr>
      <dsp:spPr>
        <a:xfrm>
          <a:off x="8234240" y="1275947"/>
          <a:ext cx="2967159" cy="1483579"/>
        </a:xfrm>
        <a:prstGeom prst="roundRect">
          <a:avLst>
            <a:gd name="adj" fmla="val 10000"/>
          </a:avLst>
        </a:prstGeom>
        <a:solidFill>
          <a:srgbClr val="FFC000"/>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solidFill>
                <a:srgbClr val="000000"/>
              </a:solidFill>
            </a:rPr>
            <a:t>Lower costs, but potentially less total procurement from special categories</a:t>
          </a:r>
        </a:p>
      </dsp:txBody>
      <dsp:txXfrm>
        <a:off x="8277693" y="1319400"/>
        <a:ext cx="2880253" cy="1396673"/>
      </dsp:txXfrm>
    </dsp:sp>
    <dsp:sp modelId="{B287A5A6-D0B8-49BA-B8F5-E9CFA3280099}">
      <dsp:nvSpPr>
        <dsp:cNvPr id="0" name=""/>
        <dsp:cNvSpPr/>
      </dsp:nvSpPr>
      <dsp:spPr>
        <a:xfrm rot="2142401">
          <a:off x="2749865" y="3297144"/>
          <a:ext cx="1461627" cy="46142"/>
        </a:xfrm>
        <a:custGeom>
          <a:avLst/>
          <a:gdLst/>
          <a:ahLst/>
          <a:cxnLst/>
          <a:rect l="0" t="0" r="0" b="0"/>
          <a:pathLst>
            <a:path>
              <a:moveTo>
                <a:pt x="0" y="23071"/>
              </a:moveTo>
              <a:lnTo>
                <a:pt x="1461627" y="230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44138" y="3283675"/>
        <a:ext cx="73081" cy="73081"/>
      </dsp:txXfrm>
    </dsp:sp>
    <dsp:sp modelId="{36A4FCF0-6BC0-435A-AB39-FD9360839DDF}">
      <dsp:nvSpPr>
        <dsp:cNvPr id="0" name=""/>
        <dsp:cNvSpPr/>
      </dsp:nvSpPr>
      <dsp:spPr>
        <a:xfrm>
          <a:off x="4074111" y="3004955"/>
          <a:ext cx="2967159" cy="1483579"/>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solidFill>
                <a:schemeClr val="bg1"/>
              </a:solidFill>
            </a:rPr>
            <a:t>Least restrictive first</a:t>
          </a:r>
        </a:p>
        <a:p>
          <a:pPr lvl="0" algn="ctr" defTabSz="1066800">
            <a:lnSpc>
              <a:spcPct val="90000"/>
            </a:lnSpc>
            <a:spcBef>
              <a:spcPct val="0"/>
            </a:spcBef>
            <a:spcAft>
              <a:spcPct val="35000"/>
            </a:spcAft>
          </a:pPr>
          <a:r>
            <a:rPr lang="en-US" sz="2400" kern="1200" dirty="0">
              <a:solidFill>
                <a:schemeClr val="bg1"/>
              </a:solidFill>
            </a:rPr>
            <a:t>(Recommended)</a:t>
          </a:r>
        </a:p>
      </dsp:txBody>
      <dsp:txXfrm>
        <a:off x="4117564" y="3048408"/>
        <a:ext cx="2880253" cy="1396673"/>
      </dsp:txXfrm>
    </dsp:sp>
    <dsp:sp modelId="{017DBEA2-5D5D-4707-ACB8-D54D5548E1A4}">
      <dsp:nvSpPr>
        <dsp:cNvPr id="0" name=""/>
        <dsp:cNvSpPr/>
      </dsp:nvSpPr>
      <dsp:spPr>
        <a:xfrm>
          <a:off x="7041270" y="3723674"/>
          <a:ext cx="1186863" cy="46142"/>
        </a:xfrm>
        <a:custGeom>
          <a:avLst/>
          <a:gdLst/>
          <a:ahLst/>
          <a:cxnLst/>
          <a:rect l="0" t="0" r="0" b="0"/>
          <a:pathLst>
            <a:path>
              <a:moveTo>
                <a:pt x="0" y="23071"/>
              </a:moveTo>
              <a:lnTo>
                <a:pt x="1186863" y="230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605031" y="3717073"/>
        <a:ext cx="59343" cy="59343"/>
      </dsp:txXfrm>
    </dsp:sp>
    <dsp:sp modelId="{BD1033B6-C711-4816-B342-EA343B4F7604}">
      <dsp:nvSpPr>
        <dsp:cNvPr id="0" name=""/>
        <dsp:cNvSpPr/>
      </dsp:nvSpPr>
      <dsp:spPr>
        <a:xfrm>
          <a:off x="8228134" y="3004955"/>
          <a:ext cx="2967159" cy="1483579"/>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Potentially more from special categories, but at potentially higher cost</a:t>
          </a:r>
        </a:p>
      </dsp:txBody>
      <dsp:txXfrm>
        <a:off x="8271587" y="3048408"/>
        <a:ext cx="2880253" cy="13966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656A6-9697-4E51-BB60-8D0C2DA110BF}">
      <dsp:nvSpPr>
        <dsp:cNvPr id="0" name=""/>
        <dsp:cNvSpPr/>
      </dsp:nvSpPr>
      <dsp:spPr>
        <a:xfrm>
          <a:off x="0" y="160019"/>
          <a:ext cx="9651999" cy="5276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Stakeholder Meeting #2</a:t>
          </a:r>
          <a:endParaRPr lang="en-US" sz="2200" kern="1200" dirty="0"/>
        </a:p>
      </dsp:txBody>
      <dsp:txXfrm>
        <a:off x="25759" y="185778"/>
        <a:ext cx="9600481" cy="476152"/>
      </dsp:txXfrm>
    </dsp:sp>
    <dsp:sp modelId="{F2F84716-7E53-456F-8B5B-5D3BE9288E36}">
      <dsp:nvSpPr>
        <dsp:cNvPr id="0" name=""/>
        <dsp:cNvSpPr/>
      </dsp:nvSpPr>
      <dsp:spPr>
        <a:xfrm>
          <a:off x="0" y="687690"/>
          <a:ext cx="9651999"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45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 Today (May 26, 2022)</a:t>
          </a:r>
        </a:p>
      </dsp:txBody>
      <dsp:txXfrm>
        <a:off x="0" y="687690"/>
        <a:ext cx="9651999" cy="364320"/>
      </dsp:txXfrm>
    </dsp:sp>
    <dsp:sp modelId="{CF2F3AAE-6854-4339-9EB9-4E4FD956B3EE}">
      <dsp:nvSpPr>
        <dsp:cNvPr id="0" name=""/>
        <dsp:cNvSpPr/>
      </dsp:nvSpPr>
      <dsp:spPr>
        <a:xfrm>
          <a:off x="0" y="1052009"/>
          <a:ext cx="9651999" cy="527670"/>
        </a:xfrm>
        <a:prstGeom prst="roundRect">
          <a:avLst/>
        </a:prstGeom>
        <a:solidFill>
          <a:schemeClr val="accent4">
            <a:hueOff val="251636"/>
            <a:satOff val="0"/>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Stakeholder Meeting #3</a:t>
          </a:r>
          <a:endParaRPr lang="en-US" sz="2200" kern="1200" dirty="0"/>
        </a:p>
      </dsp:txBody>
      <dsp:txXfrm>
        <a:off x="25759" y="1077768"/>
        <a:ext cx="9600481" cy="476152"/>
      </dsp:txXfrm>
    </dsp:sp>
    <dsp:sp modelId="{6D801AEB-5BF3-43B5-A1FE-9BCDFF3A5570}">
      <dsp:nvSpPr>
        <dsp:cNvPr id="0" name=""/>
        <dsp:cNvSpPr/>
      </dsp:nvSpPr>
      <dsp:spPr>
        <a:xfrm>
          <a:off x="0" y="1579680"/>
          <a:ext cx="9651999"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45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 June 1 , 2022, 1pm</a:t>
          </a:r>
        </a:p>
        <a:p>
          <a:pPr marL="171450" lvl="1" indent="-171450" algn="l" defTabSz="755650">
            <a:lnSpc>
              <a:spcPct val="90000"/>
            </a:lnSpc>
            <a:spcBef>
              <a:spcPct val="0"/>
            </a:spcBef>
            <a:spcAft>
              <a:spcPct val="20000"/>
            </a:spcAft>
            <a:buChar char="••"/>
          </a:pPr>
          <a:r>
            <a:rPr lang="en-US" sz="1700" kern="1200" dirty="0"/>
            <a:t>Topics: Project pre-qualification, bid participation fees, and commercial operation date requirements</a:t>
          </a:r>
        </a:p>
      </dsp:txBody>
      <dsp:txXfrm>
        <a:off x="0" y="1579680"/>
        <a:ext cx="9651999" cy="592020"/>
      </dsp:txXfrm>
    </dsp:sp>
    <dsp:sp modelId="{61C9B075-DAB1-488B-8F55-41CBD124F339}">
      <dsp:nvSpPr>
        <dsp:cNvPr id="0" name=""/>
        <dsp:cNvSpPr/>
      </dsp:nvSpPr>
      <dsp:spPr>
        <a:xfrm>
          <a:off x="0" y="2171700"/>
          <a:ext cx="9651999" cy="527670"/>
        </a:xfrm>
        <a:prstGeom prst="roundRect">
          <a:avLst/>
        </a:prstGeom>
        <a:solidFill>
          <a:schemeClr val="accent4">
            <a:hueOff val="503273"/>
            <a:satOff val="0"/>
            <a:lumOff val="-94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Stakeholder Meeting #4</a:t>
          </a:r>
          <a:endParaRPr lang="en-US" sz="2200" kern="1200" dirty="0"/>
        </a:p>
      </dsp:txBody>
      <dsp:txXfrm>
        <a:off x="25759" y="2197459"/>
        <a:ext cx="9600481" cy="476152"/>
      </dsp:txXfrm>
    </dsp:sp>
    <dsp:sp modelId="{EB7E7C64-0143-41B9-939E-EF638B814CEA}">
      <dsp:nvSpPr>
        <dsp:cNvPr id="0" name=""/>
        <dsp:cNvSpPr/>
      </dsp:nvSpPr>
      <dsp:spPr>
        <a:xfrm>
          <a:off x="0" y="2699370"/>
          <a:ext cx="9651999"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45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June 6, 2022, 1pm</a:t>
          </a:r>
        </a:p>
        <a:p>
          <a:pPr marL="171450" lvl="1" indent="-171450" algn="l" defTabSz="755650">
            <a:lnSpc>
              <a:spcPct val="90000"/>
            </a:lnSpc>
            <a:spcBef>
              <a:spcPct val="0"/>
            </a:spcBef>
            <a:spcAft>
              <a:spcPct val="20000"/>
            </a:spcAft>
            <a:buChar char="••"/>
          </a:pPr>
          <a:r>
            <a:rPr lang="en-US" sz="1700" kern="1200" dirty="0"/>
            <a:t>Topics: Auction price result, SREC-II payment structure</a:t>
          </a:r>
        </a:p>
      </dsp:txBody>
      <dsp:txXfrm>
        <a:off x="0" y="2699370"/>
        <a:ext cx="9651999" cy="592020"/>
      </dsp:txXfrm>
    </dsp:sp>
    <dsp:sp modelId="{CF775CA5-4B17-47D2-A908-BAD94ED2B74E}">
      <dsp:nvSpPr>
        <dsp:cNvPr id="0" name=""/>
        <dsp:cNvSpPr/>
      </dsp:nvSpPr>
      <dsp:spPr>
        <a:xfrm>
          <a:off x="0" y="3291390"/>
          <a:ext cx="9651999" cy="527670"/>
        </a:xfrm>
        <a:prstGeom prst="roundRect">
          <a:avLst/>
        </a:prstGeom>
        <a:solidFill>
          <a:schemeClr val="accent4">
            <a:hueOff val="754909"/>
            <a:satOff val="0"/>
            <a:lumOff val="-14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Final Comments Due</a:t>
          </a:r>
        </a:p>
      </dsp:txBody>
      <dsp:txXfrm>
        <a:off x="25759" y="3317149"/>
        <a:ext cx="9600481" cy="476152"/>
      </dsp:txXfrm>
    </dsp:sp>
    <dsp:sp modelId="{1970F0C5-1ED3-4A39-97A9-1707C7CF5A45}">
      <dsp:nvSpPr>
        <dsp:cNvPr id="0" name=""/>
        <dsp:cNvSpPr/>
      </dsp:nvSpPr>
      <dsp:spPr>
        <a:xfrm>
          <a:off x="0" y="3819060"/>
          <a:ext cx="9651999"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645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 June 20, 2022 (5 P.M.)</a:t>
          </a:r>
        </a:p>
      </dsp:txBody>
      <dsp:txXfrm>
        <a:off x="0" y="3819060"/>
        <a:ext cx="9651999" cy="3643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0" name="Rectangle 10"/>
          <p:cNvSpPr>
            <a:spLocks noChangeArrowheads="1"/>
          </p:cNvSpPr>
          <p:nvPr/>
        </p:nvSpPr>
        <p:spPr bwMode="auto">
          <a:xfrm>
            <a:off x="6194425" y="8888413"/>
            <a:ext cx="369888"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553" tIns="45778" rIns="91553" bIns="45778">
            <a:spAutoFit/>
          </a:bodyPr>
          <a:lstStyle/>
          <a:p>
            <a:pPr algn="l" defTabSz="915988">
              <a:spcBef>
                <a:spcPct val="50000"/>
              </a:spcBef>
            </a:pPr>
            <a:fld id="{1FA2FFC7-B529-7A49-A679-61B0273E9DBF}" type="slidenum">
              <a:rPr lang="en-US" sz="1200" b="0"/>
              <a:pPr algn="l" defTabSz="915988">
                <a:spcBef>
                  <a:spcPct val="50000"/>
                </a:spcBef>
              </a:pPr>
              <a:t>‹#›</a:t>
            </a:fld>
            <a:endParaRPr lang="en-US" sz="1200" b="0"/>
          </a:p>
        </p:txBody>
      </p:sp>
    </p:spTree>
    <p:extLst>
      <p:ext uri="{BB962C8B-B14F-4D97-AF65-F5344CB8AC3E}">
        <p14:creationId xmlns:p14="http://schemas.microsoft.com/office/powerpoint/2010/main" val="27861291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59113" cy="45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543" tIns="45773" rIns="91543" bIns="45773" numCol="1" anchor="t" anchorCtr="0" compatLnSpc="1">
            <a:prstTxWarp prst="textNoShape">
              <a:avLst/>
            </a:prstTxWarp>
          </a:bodyPr>
          <a:lstStyle>
            <a:lvl1pPr algn="l" defTabSz="915988">
              <a:defRPr sz="1200" b="0">
                <a:latin typeface="Times New Roman" charset="0"/>
              </a:defRPr>
            </a:lvl1pPr>
          </a:lstStyle>
          <a:p>
            <a:endParaRPr lang="en-US"/>
          </a:p>
        </p:txBody>
      </p:sp>
      <p:sp>
        <p:nvSpPr>
          <p:cNvPr id="63491" name="Rectangle 3"/>
          <p:cNvSpPr>
            <a:spLocks noGrp="1" noChangeArrowheads="1"/>
          </p:cNvSpPr>
          <p:nvPr>
            <p:ph type="dt" idx="1"/>
          </p:nvPr>
        </p:nvSpPr>
        <p:spPr bwMode="auto">
          <a:xfrm>
            <a:off x="3976688" y="0"/>
            <a:ext cx="3059112" cy="45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543" tIns="45773" rIns="91543" bIns="45773" numCol="1" anchor="t" anchorCtr="0" compatLnSpc="1">
            <a:prstTxWarp prst="textNoShape">
              <a:avLst/>
            </a:prstTxWarp>
          </a:bodyPr>
          <a:lstStyle>
            <a:lvl1pPr algn="r" defTabSz="915988">
              <a:defRPr sz="1200" b="0">
                <a:latin typeface="Times New Roman" charset="0"/>
              </a:defRPr>
            </a:lvl1pPr>
          </a:lstStyle>
          <a:p>
            <a:endParaRPr lang="en-US"/>
          </a:p>
        </p:txBody>
      </p:sp>
      <p:sp>
        <p:nvSpPr>
          <p:cNvPr id="63492" name="Rectangle 4"/>
          <p:cNvSpPr>
            <a:spLocks noGrp="1" noRot="1" noChangeAspect="1" noChangeArrowheads="1" noTextEdit="1"/>
          </p:cNvSpPr>
          <p:nvPr>
            <p:ph type="sldImg" idx="2"/>
          </p:nvPr>
        </p:nvSpPr>
        <p:spPr bwMode="auto">
          <a:xfrm>
            <a:off x="355600" y="687388"/>
            <a:ext cx="6248400" cy="351472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63493" name="Rectangle 5"/>
          <p:cNvSpPr>
            <a:spLocks noGrp="1" noChangeArrowheads="1"/>
          </p:cNvSpPr>
          <p:nvPr>
            <p:ph type="body" sz="quarter" idx="3"/>
          </p:nvPr>
        </p:nvSpPr>
        <p:spPr bwMode="auto">
          <a:xfrm>
            <a:off x="917575" y="4432300"/>
            <a:ext cx="5124450" cy="4202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543" tIns="45773" rIns="91543" bIns="4577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4" name="Rectangle 6"/>
          <p:cNvSpPr>
            <a:spLocks noGrp="1" noChangeArrowheads="1"/>
          </p:cNvSpPr>
          <p:nvPr>
            <p:ph type="ftr" sz="quarter" idx="4"/>
          </p:nvPr>
        </p:nvSpPr>
        <p:spPr bwMode="auto">
          <a:xfrm>
            <a:off x="0" y="8863013"/>
            <a:ext cx="3059113" cy="458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543" tIns="45773" rIns="91543" bIns="45773" numCol="1" anchor="b" anchorCtr="0" compatLnSpc="1">
            <a:prstTxWarp prst="textNoShape">
              <a:avLst/>
            </a:prstTxWarp>
          </a:bodyPr>
          <a:lstStyle>
            <a:lvl1pPr algn="l" defTabSz="915988">
              <a:defRPr sz="1200" b="0">
                <a:latin typeface="Times New Roman" charset="0"/>
              </a:defRPr>
            </a:lvl1pPr>
          </a:lstStyle>
          <a:p>
            <a:endParaRPr lang="en-US"/>
          </a:p>
        </p:txBody>
      </p:sp>
      <p:sp>
        <p:nvSpPr>
          <p:cNvPr id="63495" name="Rectangle 7"/>
          <p:cNvSpPr>
            <a:spLocks noGrp="1" noChangeArrowheads="1"/>
          </p:cNvSpPr>
          <p:nvPr>
            <p:ph type="sldNum" sz="quarter" idx="5"/>
          </p:nvPr>
        </p:nvSpPr>
        <p:spPr bwMode="auto">
          <a:xfrm>
            <a:off x="3976688" y="8863013"/>
            <a:ext cx="3059112" cy="458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543" tIns="45773" rIns="91543" bIns="45773" numCol="1" anchor="b" anchorCtr="0" compatLnSpc="1">
            <a:prstTxWarp prst="textNoShape">
              <a:avLst/>
            </a:prstTxWarp>
          </a:bodyPr>
          <a:lstStyle>
            <a:lvl1pPr algn="r" defTabSz="915988">
              <a:defRPr sz="1200" b="0">
                <a:latin typeface="Times New Roman" charset="0"/>
              </a:defRPr>
            </a:lvl1pPr>
          </a:lstStyle>
          <a:p>
            <a:fld id="{E624774C-45BD-5D48-A302-8BD011B8744C}" type="slidenum">
              <a:rPr lang="en-US"/>
              <a:pPr/>
              <a:t>‹#›</a:t>
            </a:fld>
            <a:endParaRPr lang="en-US"/>
          </a:p>
        </p:txBody>
      </p:sp>
    </p:spTree>
    <p:extLst>
      <p:ext uri="{BB962C8B-B14F-4D97-AF65-F5344CB8AC3E}">
        <p14:creationId xmlns:p14="http://schemas.microsoft.com/office/powerpoint/2010/main" val="51594524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24774C-45BD-5D48-A302-8BD011B8744C}" type="slidenum">
              <a:rPr lang="en-US" smtClean="0"/>
              <a:pPr/>
              <a:t>9</a:t>
            </a:fld>
            <a:endParaRPr lang="en-US"/>
          </a:p>
        </p:txBody>
      </p:sp>
    </p:spTree>
    <p:extLst>
      <p:ext uri="{BB962C8B-B14F-4D97-AF65-F5344CB8AC3E}">
        <p14:creationId xmlns:p14="http://schemas.microsoft.com/office/powerpoint/2010/main" val="2347937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1365BF1-45B8-48DA-A4C3-FFE9E3538E94}"/>
              </a:ext>
            </a:extLst>
          </p:cNvPr>
          <p:cNvGrpSpPr/>
          <p:nvPr userDrawn="1"/>
        </p:nvGrpSpPr>
        <p:grpSpPr>
          <a:xfrm>
            <a:off x="0" y="0"/>
            <a:ext cx="12192000" cy="5943600"/>
            <a:chOff x="0" y="0"/>
            <a:chExt cx="12192000" cy="5943600"/>
          </a:xfrm>
        </p:grpSpPr>
        <p:pic>
          <p:nvPicPr>
            <p:cNvPr id="19" name="Picture 18" descr="Watermark.Light.RedBand.v4B.72.psd">
              <a:extLst>
                <a:ext uri="{FF2B5EF4-FFF2-40B4-BE49-F238E27FC236}">
                  <a16:creationId xmlns:a16="http://schemas.microsoft.com/office/drawing/2014/main" id="{6FC1F2BE-B96C-479B-98C0-004886CD64A3}"/>
                </a:ext>
              </a:extLst>
            </p:cNvPr>
            <p:cNvPicPr preferRelativeResize="0">
              <a:picLocks/>
            </p:cNvPicPr>
            <p:nvPr userDrawn="1"/>
          </p:nvPicPr>
          <p:blipFill rotWithShape="1">
            <a:blip r:embed="rId2">
              <a:extLst>
                <a:ext uri="{28A0092B-C50C-407E-A947-70E740481C1C}">
                  <a14:useLocalDpi xmlns:a14="http://schemas.microsoft.com/office/drawing/2010/main" val="0"/>
                </a:ext>
              </a:extLst>
            </a:blip>
            <a:srcRect r="52500"/>
            <a:stretch/>
          </p:blipFill>
          <p:spPr>
            <a:xfrm flipH="1">
              <a:off x="0" y="0"/>
              <a:ext cx="4343400" cy="5943600"/>
            </a:xfrm>
            <a:prstGeom prst="rect">
              <a:avLst/>
            </a:prstGeom>
          </p:spPr>
        </p:pic>
        <p:grpSp>
          <p:nvGrpSpPr>
            <p:cNvPr id="20" name="Group 19">
              <a:extLst>
                <a:ext uri="{FF2B5EF4-FFF2-40B4-BE49-F238E27FC236}">
                  <a16:creationId xmlns:a16="http://schemas.microsoft.com/office/drawing/2014/main" id="{F7EE04CD-7379-45FF-8447-7378B261958F}"/>
                </a:ext>
              </a:extLst>
            </p:cNvPr>
            <p:cNvGrpSpPr/>
            <p:nvPr userDrawn="1"/>
          </p:nvGrpSpPr>
          <p:grpSpPr>
            <a:xfrm>
              <a:off x="990600" y="0"/>
              <a:ext cx="11201400" cy="5943600"/>
              <a:chOff x="990600" y="0"/>
              <a:chExt cx="11201400" cy="5943600"/>
            </a:xfrm>
          </p:grpSpPr>
          <p:pic>
            <p:nvPicPr>
              <p:cNvPr id="21" name="Picture 20" descr="Watermark.Light.RedBand.v4B.72.psd">
                <a:extLst>
                  <a:ext uri="{FF2B5EF4-FFF2-40B4-BE49-F238E27FC236}">
                    <a16:creationId xmlns:a16="http://schemas.microsoft.com/office/drawing/2014/main" id="{9814540D-CBAD-4E2D-8D06-03467A2636A4}"/>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5943600"/>
              </a:xfrm>
              <a:prstGeom prst="rect">
                <a:avLst/>
              </a:prstGeom>
            </p:spPr>
          </p:pic>
          <p:pic>
            <p:nvPicPr>
              <p:cNvPr id="22" name="Picture 21" descr="Watermark.Light.RedBand.v4B.72.psd">
                <a:extLst>
                  <a:ext uri="{FF2B5EF4-FFF2-40B4-BE49-F238E27FC236}">
                    <a16:creationId xmlns:a16="http://schemas.microsoft.com/office/drawing/2014/main" id="{C6D0E479-BE4E-4D9F-A488-CC052F93478B}"/>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990600" y="0"/>
                <a:ext cx="9144000" cy="5943600"/>
              </a:xfrm>
              <a:prstGeom prst="rect">
                <a:avLst/>
              </a:prstGeom>
            </p:spPr>
          </p:pic>
        </p:grpSp>
      </p:grpSp>
      <p:pic>
        <p:nvPicPr>
          <p:cNvPr id="23" name="Picture 22" descr="Daymark.RedBackground.1&quot;Strip.v.2.eps">
            <a:extLst>
              <a:ext uri="{FF2B5EF4-FFF2-40B4-BE49-F238E27FC236}">
                <a16:creationId xmlns:a16="http://schemas.microsoft.com/office/drawing/2014/main" id="{003A3BBA-5F7B-4ACA-8E2E-E2A727741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7" name="Text Placeholder 2"/>
          <p:cNvSpPr txBox="1">
            <a:spLocks/>
          </p:cNvSpPr>
          <p:nvPr/>
        </p:nvSpPr>
        <p:spPr bwMode="auto">
          <a:xfrm>
            <a:off x="203200" y="6091625"/>
            <a:ext cx="1524000" cy="597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marL="0" marR="0" indent="0" algn="l" defTabSz="914400" rtl="0" eaLnBrk="1" fontAlgn="base" latinLnBrk="0" hangingPunct="1">
              <a:lnSpc>
                <a:spcPct val="100000"/>
              </a:lnSpc>
              <a:spcBef>
                <a:spcPts val="0"/>
              </a:spcBef>
              <a:spcAft>
                <a:spcPts val="0"/>
              </a:spcAft>
              <a:buClr>
                <a:srgbClr val="FF0000"/>
              </a:buClr>
              <a:buSzPct val="110000"/>
              <a:buFont typeface="Wingdings" charset="0"/>
              <a:buNone/>
              <a:tabLst/>
              <a:defRPr sz="1100" b="0" i="0" cap="all" baseline="0">
                <a:solidFill>
                  <a:schemeClr val="tx2">
                    <a:lumMod val="65000"/>
                    <a:lumOff val="35000"/>
                  </a:schemeClr>
                </a:solidFill>
                <a:latin typeface="+mn-lt"/>
                <a:ea typeface="+mn-ea"/>
                <a:cs typeface="+mn-cs"/>
              </a:defRPr>
            </a:lvl1pPr>
            <a:lvl2pPr marL="457200" indent="0" algn="l" rtl="0" fontAlgn="base">
              <a:spcBef>
                <a:spcPct val="20000"/>
              </a:spcBef>
              <a:spcAft>
                <a:spcPct val="0"/>
              </a:spcAft>
              <a:buClr>
                <a:srgbClr val="D70D17"/>
              </a:buClr>
              <a:buSzPct val="110000"/>
              <a:buFont typeface="Wingdings" charset="0"/>
              <a:buNone/>
              <a:defRPr sz="2000" b="1">
                <a:solidFill>
                  <a:schemeClr val="bg2">
                    <a:lumMod val="50000"/>
                  </a:schemeClr>
                </a:solidFill>
                <a:latin typeface="+mn-lt"/>
                <a:ea typeface="+mn-ea"/>
              </a:defRPr>
            </a:lvl2pPr>
            <a:lvl3pPr marL="914400" indent="0" algn="l" rtl="0" fontAlgn="base">
              <a:spcBef>
                <a:spcPct val="20000"/>
              </a:spcBef>
              <a:spcAft>
                <a:spcPct val="0"/>
              </a:spcAft>
              <a:buClr>
                <a:srgbClr val="D70D17"/>
              </a:buClr>
              <a:buSzPct val="110000"/>
              <a:buFont typeface="Wingdings" charset="0"/>
              <a:buNone/>
              <a:defRPr sz="1800" b="1">
                <a:solidFill>
                  <a:schemeClr val="bg2">
                    <a:lumMod val="50000"/>
                  </a:schemeClr>
                </a:solidFill>
                <a:latin typeface="+mn-lt"/>
                <a:ea typeface="+mn-ea"/>
              </a:defRPr>
            </a:lvl3pPr>
            <a:lvl4pPr marL="13716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4pPr>
            <a:lvl5pPr marL="18288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5pPr>
            <a:lvl6pPr marL="22860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6pPr>
            <a:lvl7pPr marL="27432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7pPr>
            <a:lvl8pPr marL="32004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8pPr>
            <a:lvl9pPr marL="3657600" indent="0" algn="l" rtl="0" fontAlgn="base">
              <a:spcBef>
                <a:spcPct val="20000"/>
              </a:spcBef>
              <a:spcAft>
                <a:spcPct val="0"/>
              </a:spcAft>
              <a:buClr>
                <a:srgbClr val="FF7E27"/>
              </a:buClr>
              <a:buSzPct val="110000"/>
              <a:buFont typeface="Wingdings" charset="0"/>
              <a:buNone/>
              <a:defRPr sz="1600" b="1">
                <a:solidFill>
                  <a:schemeClr val="tx1"/>
                </a:solidFill>
                <a:latin typeface="+mn-lt"/>
                <a:ea typeface="+mn-ea"/>
              </a:defRPr>
            </a:lvl9pPr>
          </a:lstStyle>
          <a:p>
            <a:pPr algn="r">
              <a:lnSpc>
                <a:spcPct val="80000"/>
              </a:lnSpc>
              <a:spcAft>
                <a:spcPts val="400"/>
              </a:spcAft>
            </a:pPr>
            <a:r>
              <a:rPr lang="en-US" sz="1100" dirty="0">
                <a:solidFill>
                  <a:schemeClr val="tx2"/>
                </a:solidFill>
                <a:latin typeface="Calibri"/>
                <a:cs typeface="Calibri"/>
              </a:rPr>
              <a:t>Prepared By:</a:t>
            </a:r>
          </a:p>
          <a:p>
            <a:pPr algn="r">
              <a:lnSpc>
                <a:spcPct val="80000"/>
              </a:lnSpc>
              <a:spcAft>
                <a:spcPts val="400"/>
              </a:spcAft>
            </a:pPr>
            <a:r>
              <a:rPr lang="en-US" sz="1100" dirty="0">
                <a:solidFill>
                  <a:schemeClr val="tx2"/>
                </a:solidFill>
                <a:latin typeface="Calibri"/>
                <a:cs typeface="Calibri"/>
              </a:rPr>
              <a:t>Prepared For:</a:t>
            </a:r>
          </a:p>
          <a:p>
            <a:pPr algn="r">
              <a:lnSpc>
                <a:spcPct val="80000"/>
              </a:lnSpc>
              <a:spcAft>
                <a:spcPts val="400"/>
              </a:spcAft>
            </a:pPr>
            <a:r>
              <a:rPr lang="en-US" sz="1100" dirty="0">
                <a:solidFill>
                  <a:schemeClr val="tx2"/>
                </a:solidFill>
                <a:latin typeface="Calibri"/>
                <a:cs typeface="Calibri"/>
              </a:rPr>
              <a:t>Date:</a:t>
            </a:r>
          </a:p>
        </p:txBody>
      </p:sp>
      <p:sp>
        <p:nvSpPr>
          <p:cNvPr id="13" name="Text Placeholder 13"/>
          <p:cNvSpPr>
            <a:spLocks noGrp="1"/>
          </p:cNvSpPr>
          <p:nvPr>
            <p:ph type="body" sz="quarter" idx="12"/>
          </p:nvPr>
        </p:nvSpPr>
        <p:spPr>
          <a:xfrm>
            <a:off x="3962400" y="2286000"/>
            <a:ext cx="7213600" cy="1447800"/>
          </a:xfrm>
          <a:prstGeom prst="rect">
            <a:avLst/>
          </a:prstGeom>
        </p:spPr>
        <p:txBody>
          <a:bodyPr lIns="0" tIns="0" rIns="0" bIns="0" anchor="b"/>
          <a:lstStyle>
            <a:lvl1pPr marL="0" indent="0">
              <a:buNone/>
              <a:defRPr sz="4000">
                <a:solidFill>
                  <a:schemeClr val="bg1"/>
                </a:solidFill>
              </a:defRPr>
            </a:lvl1pPr>
          </a:lstStyle>
          <a:p>
            <a:pPr lvl="0"/>
            <a:r>
              <a:rPr lang="en-US"/>
              <a:t>Click to edit Master text styles</a:t>
            </a:r>
          </a:p>
        </p:txBody>
      </p:sp>
      <p:sp>
        <p:nvSpPr>
          <p:cNvPr id="25" name="Text Placeholder 24"/>
          <p:cNvSpPr>
            <a:spLocks noGrp="1"/>
          </p:cNvSpPr>
          <p:nvPr>
            <p:ph type="body" sz="quarter" idx="14" hasCustomPrompt="1"/>
          </p:nvPr>
        </p:nvSpPr>
        <p:spPr>
          <a:xfrm>
            <a:off x="3983836" y="3777850"/>
            <a:ext cx="7213600" cy="1175150"/>
          </a:xfrm>
          <a:prstGeom prst="rect">
            <a:avLst/>
          </a:prstGeom>
        </p:spPr>
        <p:txBody>
          <a:bodyPr lIns="0" tIns="0" rIns="0" bIns="0"/>
          <a:lstStyle>
            <a:lvl1pPr marL="0" indent="0">
              <a:buNone/>
              <a:defRPr sz="2000">
                <a:solidFill>
                  <a:schemeClr val="bg1">
                    <a:alpha val="60000"/>
                  </a:schemeClr>
                </a:solidFill>
                <a:latin typeface="+mj-lt"/>
              </a:defRPr>
            </a:lvl1pPr>
          </a:lstStyle>
          <a:p>
            <a:pPr lvl="0"/>
            <a:r>
              <a:rPr lang="en-US" sz="2000" b="0" dirty="0">
                <a:ln w="18415" cmpd="sng">
                  <a:noFill/>
                  <a:prstDash val="solid"/>
                </a:ln>
                <a:solidFill>
                  <a:schemeClr val="bg1">
                    <a:alpha val="60000"/>
                  </a:schemeClr>
                </a:solidFill>
                <a:latin typeface="Calibri"/>
                <a:cs typeface="Calibri"/>
              </a:rPr>
              <a:t>Subtitle</a:t>
            </a:r>
            <a:endParaRPr lang="en-US" dirty="0"/>
          </a:p>
        </p:txBody>
      </p:sp>
      <p:sp>
        <p:nvSpPr>
          <p:cNvPr id="5" name="Text Placeholder 4"/>
          <p:cNvSpPr>
            <a:spLocks noGrp="1"/>
          </p:cNvSpPr>
          <p:nvPr>
            <p:ph type="body" sz="quarter" idx="15" hasCustomPrompt="1"/>
          </p:nvPr>
        </p:nvSpPr>
        <p:spPr>
          <a:xfrm>
            <a:off x="1727200" y="6109604"/>
            <a:ext cx="4876800" cy="169277"/>
          </a:xfrm>
          <a:prstGeom prst="rect">
            <a:avLst/>
          </a:prstGeom>
        </p:spPr>
        <p:txBody>
          <a:bodyPr lIns="0" tIns="0" rIns="0" bIns="0">
            <a:noAutofit/>
          </a:bodyPr>
          <a:lstStyle>
            <a:lvl1pPr marL="0" indent="0">
              <a:buNone/>
              <a:defRPr sz="1100"/>
            </a:lvl1pPr>
          </a:lstStyle>
          <a:p>
            <a:pPr lvl="0"/>
            <a:r>
              <a:rPr lang="en-US" dirty="0"/>
              <a:t>NAME</a:t>
            </a:r>
          </a:p>
        </p:txBody>
      </p:sp>
      <p:sp>
        <p:nvSpPr>
          <p:cNvPr id="14" name="Text Placeholder 4"/>
          <p:cNvSpPr>
            <a:spLocks noGrp="1"/>
          </p:cNvSpPr>
          <p:nvPr>
            <p:ph type="body" sz="quarter" idx="16" hasCustomPrompt="1"/>
          </p:nvPr>
        </p:nvSpPr>
        <p:spPr>
          <a:xfrm>
            <a:off x="1727200" y="6292484"/>
            <a:ext cx="4876800" cy="169277"/>
          </a:xfrm>
          <a:prstGeom prst="rect">
            <a:avLst/>
          </a:prstGeom>
        </p:spPr>
        <p:txBody>
          <a:bodyPr lIns="0" tIns="0" rIns="0" bIns="0">
            <a:noAutofit/>
          </a:bodyPr>
          <a:lstStyle>
            <a:lvl1pPr marL="0" indent="0">
              <a:buNone/>
              <a:defRPr sz="1100"/>
            </a:lvl1pPr>
          </a:lstStyle>
          <a:p>
            <a:pPr lvl="0"/>
            <a:r>
              <a:rPr lang="en-US" dirty="0"/>
              <a:t>FOR</a:t>
            </a:r>
          </a:p>
        </p:txBody>
      </p:sp>
      <p:sp>
        <p:nvSpPr>
          <p:cNvPr id="10" name="Text Placeholder 4">
            <a:extLst>
              <a:ext uri="{FF2B5EF4-FFF2-40B4-BE49-F238E27FC236}">
                <a16:creationId xmlns:a16="http://schemas.microsoft.com/office/drawing/2014/main" id="{425E1C34-FDE4-4122-A88B-EE970238D185}"/>
              </a:ext>
            </a:extLst>
          </p:cNvPr>
          <p:cNvSpPr>
            <a:spLocks noGrp="1"/>
          </p:cNvSpPr>
          <p:nvPr>
            <p:ph type="body" sz="quarter" idx="17" hasCustomPrompt="1"/>
          </p:nvPr>
        </p:nvSpPr>
        <p:spPr>
          <a:xfrm>
            <a:off x="1727200" y="6487275"/>
            <a:ext cx="4876800" cy="169277"/>
          </a:xfrm>
          <a:prstGeom prst="rect">
            <a:avLst/>
          </a:prstGeom>
        </p:spPr>
        <p:txBody>
          <a:bodyPr lIns="0" tIns="0" rIns="0" bIns="0">
            <a:noAutofit/>
          </a:bodyPr>
          <a:lstStyle>
            <a:lvl1pPr marL="0" indent="0">
              <a:buNone/>
              <a:defRPr sz="1100" cap="all" baseline="0"/>
            </a:lvl1pPr>
          </a:lstStyle>
          <a:p>
            <a:pPr lvl="0"/>
            <a:r>
              <a:rPr lang="en-US" cap="all" baseline="0" dirty="0"/>
              <a:t>DATE</a:t>
            </a:r>
            <a:endParaRPr lang="en-US" dirty="0"/>
          </a:p>
        </p:txBody>
      </p:sp>
      <p:pic>
        <p:nvPicPr>
          <p:cNvPr id="12" name="Picture 11">
            <a:extLst>
              <a:ext uri="{FF2B5EF4-FFF2-40B4-BE49-F238E27FC236}">
                <a16:creationId xmlns:a16="http://schemas.microsoft.com/office/drawing/2014/main" id="{99593050-98AA-4286-BAA0-385D00DF375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3369300801"/>
      </p:ext>
    </p:extLst>
  </p:cSld>
  <p:clrMapOvr>
    <a:masterClrMapping/>
  </p:clrMapOvr>
  <p:hf hdr="0" ftr="0"/>
  <p:extLst>
    <p:ext uri="{DCECCB84-F9BA-43D5-87BE-67443E8EF086}">
      <p15:sldGuideLst xmlns:p15="http://schemas.microsoft.com/office/powerpoint/2012/main">
        <p15:guide id="1" orient="horz" pos="41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20800" y="1524000"/>
            <a:ext cx="9652000" cy="4343400"/>
          </a:xfrm>
          <a:prstGeom prst="rect">
            <a:avLst/>
          </a:prstGeom>
        </p:spPr>
        <p:txBody>
          <a:bodyPr/>
          <a:lstStyle>
            <a:lvl1pPr>
              <a:buClr>
                <a:srgbClr val="D70D17"/>
              </a:buClr>
              <a:defRPr sz="2600">
                <a:solidFill>
                  <a:schemeClr val="tx2"/>
                </a:solidFill>
              </a:defRPr>
            </a:lvl1pPr>
            <a:lvl2pPr marL="667512" indent="-285750">
              <a:buClr>
                <a:srgbClr val="D70D17"/>
              </a:buClr>
              <a:buSzPct val="130000"/>
              <a:buFont typeface="Calibri" panose="020F0502020204030204" pitchFamily="34" charset="0"/>
              <a:buChar char="‐"/>
              <a:defRPr sz="2200">
                <a:solidFill>
                  <a:schemeClr val="tx2"/>
                </a:solidFill>
              </a:defRPr>
            </a:lvl2pPr>
            <a:lvl3pPr marL="886968" indent="-228600">
              <a:buClr>
                <a:srgbClr val="D70D17"/>
              </a:buClr>
              <a:buFont typeface="Arial" panose="020B0604020202020204" pitchFamily="34" charset="0"/>
              <a:buChar char="•"/>
              <a:defRPr sz="2000">
                <a:solidFill>
                  <a:schemeClr val="tx2"/>
                </a:solidFill>
              </a:defRPr>
            </a:lvl3pPr>
            <a:lvl4pPr marL="1143000" indent="-228600">
              <a:buClr>
                <a:srgbClr val="D70D17"/>
              </a:buClr>
              <a:buSzPct val="90000"/>
              <a:buFont typeface="Wingdings" panose="05000000000000000000" pitchFamily="2" charset="2"/>
              <a:buChar char="§"/>
              <a:defRPr sz="1800">
                <a:solidFill>
                  <a:schemeClr val="tx2"/>
                </a:solidFill>
              </a:defRPr>
            </a:lvl4pPr>
            <a:lvl5pPr>
              <a:buClr>
                <a:srgbClr val="D70D17"/>
              </a:buClr>
              <a:defRPr sz="16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809398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20800" y="1524000"/>
            <a:ext cx="9652000" cy="4343400"/>
          </a:xfrm>
          <a:prstGeom prst="rect">
            <a:avLst/>
          </a:prstGeom>
        </p:spPr>
        <p:txBody>
          <a:bodyPr/>
          <a:lstStyle>
            <a:lvl1pPr>
              <a:buClr>
                <a:srgbClr val="D70D17"/>
              </a:buClr>
              <a:defRPr sz="2600">
                <a:solidFill>
                  <a:schemeClr val="tx2"/>
                </a:solidFill>
              </a:defRPr>
            </a:lvl1pPr>
            <a:lvl2pPr marL="667512" indent="-285750">
              <a:buClr>
                <a:srgbClr val="D70D17"/>
              </a:buClr>
              <a:buSzPct val="130000"/>
              <a:buFont typeface="Calibri" panose="020F0502020204030204" pitchFamily="34" charset="0"/>
              <a:buChar char="‐"/>
              <a:defRPr sz="2200">
                <a:solidFill>
                  <a:schemeClr val="tx2"/>
                </a:solidFill>
              </a:defRPr>
            </a:lvl2pPr>
            <a:lvl3pPr marL="886968" indent="-228600">
              <a:buClr>
                <a:srgbClr val="D70D17"/>
              </a:buClr>
              <a:buFont typeface="Arial" panose="020B0604020202020204" pitchFamily="34" charset="0"/>
              <a:buChar char="•"/>
              <a:defRPr sz="2000">
                <a:solidFill>
                  <a:schemeClr val="tx2"/>
                </a:solidFill>
              </a:defRPr>
            </a:lvl3pPr>
            <a:lvl4pPr marL="1143000" indent="-228600">
              <a:buClr>
                <a:srgbClr val="D70D17"/>
              </a:buClr>
              <a:buSzPct val="90000"/>
              <a:buFont typeface="Wingdings" panose="05000000000000000000" pitchFamily="2" charset="2"/>
              <a:buChar char="§"/>
              <a:defRPr sz="1800">
                <a:solidFill>
                  <a:schemeClr val="tx2"/>
                </a:solidFill>
              </a:defRPr>
            </a:lvl4pPr>
            <a:lvl5pPr>
              <a:buClr>
                <a:srgbClr val="D70D17"/>
              </a:buClr>
              <a:defRPr sz="16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809398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with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33250"/>
            <a:ext cx="5386917" cy="703738"/>
          </a:xfrm>
          <a:prstGeom prst="rect">
            <a:avLst/>
          </a:prstGeom>
        </p:spPr>
        <p:txBody>
          <a:bodyPr anchor="ct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844925"/>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buSzPct val="90000"/>
              <a:defRPr sz="1400">
                <a:solidFill>
                  <a:schemeClr val="tx2"/>
                </a:solidFill>
              </a:defRPr>
            </a:lvl4pPr>
            <a:lvl5pPr marL="1828800" indent="0">
              <a:buClr>
                <a:srgbClr val="D70D17"/>
              </a:buClr>
              <a:buNone/>
              <a:defRPr sz="12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93368" y="1233250"/>
            <a:ext cx="5389033" cy="703738"/>
          </a:xfrm>
          <a:prstGeom prst="rect">
            <a:avLst/>
          </a:prstGeom>
        </p:spPr>
        <p:txBody>
          <a:bodyPr anchor="ct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844925"/>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defRPr sz="1400">
                <a:solidFill>
                  <a:schemeClr val="tx2"/>
                </a:solidFill>
              </a:defRPr>
            </a:lvl4pPr>
            <a:lvl5pPr>
              <a:buClr>
                <a:srgbClr val="D70D17"/>
              </a:buCl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8"/>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3964140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lide just Dat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4FB004B-7D66-44D3-90EE-010FC1A317C4}"/>
              </a:ext>
            </a:extLst>
          </p:cNvPr>
          <p:cNvGrpSpPr/>
          <p:nvPr userDrawn="1"/>
        </p:nvGrpSpPr>
        <p:grpSpPr>
          <a:xfrm>
            <a:off x="0" y="0"/>
            <a:ext cx="12192000" cy="5943600"/>
            <a:chOff x="0" y="0"/>
            <a:chExt cx="12192000" cy="5943600"/>
          </a:xfrm>
        </p:grpSpPr>
        <p:pic>
          <p:nvPicPr>
            <p:cNvPr id="12" name="Picture 11" descr="Watermark.Light.RedBand.v4B.72.psd">
              <a:extLst>
                <a:ext uri="{FF2B5EF4-FFF2-40B4-BE49-F238E27FC236}">
                  <a16:creationId xmlns:a16="http://schemas.microsoft.com/office/drawing/2014/main" id="{4EEA7E21-6E16-40BA-8ECF-4075594AFCC1}"/>
                </a:ext>
              </a:extLst>
            </p:cNvPr>
            <p:cNvPicPr preferRelativeResize="0">
              <a:picLocks/>
            </p:cNvPicPr>
            <p:nvPr userDrawn="1"/>
          </p:nvPicPr>
          <p:blipFill rotWithShape="1">
            <a:blip r:embed="rId2">
              <a:extLst>
                <a:ext uri="{28A0092B-C50C-407E-A947-70E740481C1C}">
                  <a14:useLocalDpi xmlns:a14="http://schemas.microsoft.com/office/drawing/2010/main" val="0"/>
                </a:ext>
              </a:extLst>
            </a:blip>
            <a:srcRect r="52500"/>
            <a:stretch/>
          </p:blipFill>
          <p:spPr>
            <a:xfrm flipH="1">
              <a:off x="0" y="0"/>
              <a:ext cx="4343400" cy="5943600"/>
            </a:xfrm>
            <a:prstGeom prst="rect">
              <a:avLst/>
            </a:prstGeom>
          </p:spPr>
        </p:pic>
        <p:grpSp>
          <p:nvGrpSpPr>
            <p:cNvPr id="13" name="Group 12">
              <a:extLst>
                <a:ext uri="{FF2B5EF4-FFF2-40B4-BE49-F238E27FC236}">
                  <a16:creationId xmlns:a16="http://schemas.microsoft.com/office/drawing/2014/main" id="{293CE8B7-9F7C-4F0E-984E-0CE56FB1FE67}"/>
                </a:ext>
              </a:extLst>
            </p:cNvPr>
            <p:cNvGrpSpPr/>
            <p:nvPr userDrawn="1"/>
          </p:nvGrpSpPr>
          <p:grpSpPr>
            <a:xfrm>
              <a:off x="990600" y="0"/>
              <a:ext cx="11201400" cy="5943600"/>
              <a:chOff x="990600" y="0"/>
              <a:chExt cx="11201400" cy="5943600"/>
            </a:xfrm>
          </p:grpSpPr>
          <p:pic>
            <p:nvPicPr>
              <p:cNvPr id="15" name="Picture 14" descr="Watermark.Light.RedBand.v4B.72.psd">
                <a:extLst>
                  <a:ext uri="{FF2B5EF4-FFF2-40B4-BE49-F238E27FC236}">
                    <a16:creationId xmlns:a16="http://schemas.microsoft.com/office/drawing/2014/main" id="{3BFB6D69-6F54-4762-8AD2-17257D366963}"/>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5943600"/>
              </a:xfrm>
              <a:prstGeom prst="rect">
                <a:avLst/>
              </a:prstGeom>
            </p:spPr>
          </p:pic>
          <p:pic>
            <p:nvPicPr>
              <p:cNvPr id="17" name="Picture 16" descr="Watermark.Light.RedBand.v4B.72.psd">
                <a:extLst>
                  <a:ext uri="{FF2B5EF4-FFF2-40B4-BE49-F238E27FC236}">
                    <a16:creationId xmlns:a16="http://schemas.microsoft.com/office/drawing/2014/main" id="{B4C95EE2-1BA2-4E67-8356-D2476758DA07}"/>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990600" y="0"/>
                <a:ext cx="9144000" cy="5943600"/>
              </a:xfrm>
              <a:prstGeom prst="rect">
                <a:avLst/>
              </a:prstGeom>
            </p:spPr>
          </p:pic>
        </p:grpSp>
      </p:grpSp>
      <p:pic>
        <p:nvPicPr>
          <p:cNvPr id="18" name="Picture 17" descr="Daymark.RedBackground.1&quot;Strip.v.2.eps">
            <a:extLst>
              <a:ext uri="{FF2B5EF4-FFF2-40B4-BE49-F238E27FC236}">
                <a16:creationId xmlns:a16="http://schemas.microsoft.com/office/drawing/2014/main" id="{D8F90BD4-9AFC-4611-886F-FCC9B26F85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4" name="Text Placeholder 13"/>
          <p:cNvSpPr>
            <a:spLocks noGrp="1"/>
          </p:cNvSpPr>
          <p:nvPr>
            <p:ph type="body" sz="quarter" idx="10"/>
          </p:nvPr>
        </p:nvSpPr>
        <p:spPr>
          <a:xfrm>
            <a:off x="3962400" y="2286000"/>
            <a:ext cx="7213600" cy="1447800"/>
          </a:xfrm>
          <a:prstGeom prst="rect">
            <a:avLst/>
          </a:prstGeom>
        </p:spPr>
        <p:txBody>
          <a:bodyPr lIns="0" tIns="0" rIns="0" bIns="0" anchor="b"/>
          <a:lstStyle>
            <a:lvl1pPr marL="0" indent="0">
              <a:buNone/>
              <a:defRPr sz="4000">
                <a:solidFill>
                  <a:schemeClr val="bg1"/>
                </a:solidFill>
              </a:defRPr>
            </a:lvl1pPr>
          </a:lstStyle>
          <a:p>
            <a:pPr lvl="0"/>
            <a:r>
              <a:rPr lang="en-US"/>
              <a:t>Click to edit Master text styles</a:t>
            </a:r>
          </a:p>
        </p:txBody>
      </p:sp>
      <p:sp>
        <p:nvSpPr>
          <p:cNvPr id="16" name="Date Placeholder 15"/>
          <p:cNvSpPr>
            <a:spLocks noGrp="1"/>
          </p:cNvSpPr>
          <p:nvPr>
            <p:ph type="dt" sz="half" idx="11"/>
          </p:nvPr>
        </p:nvSpPr>
        <p:spPr>
          <a:xfrm>
            <a:off x="609600" y="6400801"/>
            <a:ext cx="2844800" cy="169277"/>
          </a:xfrm>
          <a:prstGeom prst="rect">
            <a:avLst/>
          </a:prstGeom>
        </p:spPr>
        <p:txBody>
          <a:bodyPr/>
          <a:lstStyle>
            <a:lvl1pPr algn="l">
              <a:defRPr sz="1000" b="0">
                <a:solidFill>
                  <a:schemeClr val="tx2"/>
                </a:solidFill>
                <a:latin typeface="+mn-lt"/>
              </a:defRPr>
            </a:lvl1pPr>
          </a:lstStyle>
          <a:p>
            <a:fld id="{C54354E6-954B-3E4D-ABB1-C19DB4D69E5A}" type="datetime4">
              <a:rPr lang="en-US" smtClean="0"/>
              <a:pPr/>
              <a:t>May 26, 2022</a:t>
            </a:fld>
            <a:endParaRPr lang="en-US" dirty="0"/>
          </a:p>
        </p:txBody>
      </p:sp>
      <p:sp>
        <p:nvSpPr>
          <p:cNvPr id="19" name="Text Placeholder 24"/>
          <p:cNvSpPr>
            <a:spLocks noGrp="1"/>
          </p:cNvSpPr>
          <p:nvPr>
            <p:ph type="body" sz="quarter" idx="14" hasCustomPrompt="1"/>
          </p:nvPr>
        </p:nvSpPr>
        <p:spPr>
          <a:xfrm>
            <a:off x="3983836" y="3777850"/>
            <a:ext cx="7213600" cy="1175150"/>
          </a:xfrm>
          <a:prstGeom prst="rect">
            <a:avLst/>
          </a:prstGeom>
        </p:spPr>
        <p:txBody>
          <a:bodyPr lIns="0" tIns="0" rIns="0" bIns="0"/>
          <a:lstStyle>
            <a:lvl1pPr marL="0" indent="0">
              <a:buNone/>
              <a:defRPr sz="2000">
                <a:solidFill>
                  <a:schemeClr val="bg1">
                    <a:alpha val="60000"/>
                  </a:schemeClr>
                </a:solidFill>
                <a:latin typeface="+mj-lt"/>
              </a:defRPr>
            </a:lvl1pPr>
          </a:lstStyle>
          <a:p>
            <a:pPr lvl="0"/>
            <a:r>
              <a:rPr lang="en-US" sz="2000" b="0" dirty="0">
                <a:ln w="18415" cmpd="sng">
                  <a:noFill/>
                  <a:prstDash val="solid"/>
                </a:ln>
                <a:solidFill>
                  <a:schemeClr val="bg1">
                    <a:alpha val="60000"/>
                  </a:schemeClr>
                </a:solidFill>
                <a:latin typeface="Calibri"/>
                <a:cs typeface="Calibri"/>
              </a:rPr>
              <a:t>Subtitle</a:t>
            </a:r>
            <a:endParaRPr lang="en-US" dirty="0"/>
          </a:p>
        </p:txBody>
      </p:sp>
      <p:pic>
        <p:nvPicPr>
          <p:cNvPr id="11" name="Picture 10">
            <a:extLst>
              <a:ext uri="{FF2B5EF4-FFF2-40B4-BE49-F238E27FC236}">
                <a16:creationId xmlns:a16="http://schemas.microsoft.com/office/drawing/2014/main" id="{0F7700E7-D00D-47C0-A57A-BEF6050C51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1495162093"/>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9A5CA78-9790-4CBA-B0C6-9D46C09A4BF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40" t="4646" r="40" b="33855"/>
          <a:stretch/>
        </p:blipFill>
        <p:spPr>
          <a:xfrm>
            <a:off x="-4829" y="3108992"/>
            <a:ext cx="12192000" cy="3749008"/>
          </a:xfrm>
          <a:prstGeom prst="rect">
            <a:avLst/>
          </a:prstGeom>
        </p:spPr>
      </p:pic>
      <p:pic>
        <p:nvPicPr>
          <p:cNvPr id="21" name="Graphic 20">
            <a:extLst>
              <a:ext uri="{FF2B5EF4-FFF2-40B4-BE49-F238E27FC236}">
                <a16:creationId xmlns:a16="http://schemas.microsoft.com/office/drawing/2014/main" id="{7BFF61F5-3CCE-4646-B503-A631792BC8B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659" y="2932707"/>
            <a:ext cx="12201659" cy="1847448"/>
          </a:xfrm>
          <a:prstGeom prst="rect">
            <a:avLst/>
          </a:prstGeom>
        </p:spPr>
      </p:pic>
      <p:sp>
        <p:nvSpPr>
          <p:cNvPr id="7" name="Snip Single Corner Rectangle 9"/>
          <p:cNvSpPr/>
          <p:nvPr/>
        </p:nvSpPr>
        <p:spPr>
          <a:xfrm>
            <a:off x="-23027" y="1580590"/>
            <a:ext cx="12215027" cy="1617044"/>
          </a:xfrm>
          <a:prstGeom prst="rect">
            <a:avLst/>
          </a:prstGeom>
          <a:solidFill>
            <a:srgbClr val="02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2" name="TextBox 21">
            <a:extLst>
              <a:ext uri="{FF2B5EF4-FFF2-40B4-BE49-F238E27FC236}">
                <a16:creationId xmlns:a16="http://schemas.microsoft.com/office/drawing/2014/main" id="{74974F4B-A3C4-4903-8B0C-C726394A59CC}"/>
              </a:ext>
            </a:extLst>
          </p:cNvPr>
          <p:cNvSpPr txBox="1"/>
          <p:nvPr/>
        </p:nvSpPr>
        <p:spPr>
          <a:xfrm>
            <a:off x="10447491" y="2194324"/>
            <a:ext cx="2711356" cy="1477328"/>
          </a:xfrm>
          <a:prstGeom prst="rect">
            <a:avLst/>
          </a:prstGeom>
          <a:noFill/>
        </p:spPr>
        <p:txBody>
          <a:bodyPr wrap="square" rtlCol="0">
            <a:spAutoFit/>
          </a:bodyPr>
          <a:lstStyle/>
          <a:p>
            <a:r>
              <a:rPr lang="en-US" sz="9000" b="1" dirty="0">
                <a:solidFill>
                  <a:srgbClr val="EAAA00">
                    <a:alpha val="70000"/>
                  </a:srgbClr>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05599" y="68831"/>
            <a:ext cx="5097571" cy="1420371"/>
          </a:xfrm>
          <a:prstGeom prst="rect">
            <a:avLst/>
          </a:prstGeom>
        </p:spPr>
      </p:pic>
    </p:spTree>
    <p:extLst>
      <p:ext uri="{BB962C8B-B14F-4D97-AF65-F5344CB8AC3E}">
        <p14:creationId xmlns:p14="http://schemas.microsoft.com/office/powerpoint/2010/main" val="402912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EF65191B-B954-4DF5-A85D-0CCFCE0A6898}"/>
              </a:ext>
            </a:extLst>
          </p:cNvPr>
          <p:cNvSpPr>
            <a:spLocks noGrp="1"/>
          </p:cNvSpPr>
          <p:nvPr>
            <p:ph type="title"/>
          </p:nvPr>
        </p:nvSpPr>
        <p:spPr>
          <a:xfrm>
            <a:off x="0" y="2189490"/>
            <a:ext cx="10515600" cy="1325563"/>
          </a:xfrm>
          <a:prstGeom prst="rect">
            <a:avLst/>
          </a:prstGeom>
          <a:noFill/>
        </p:spPr>
        <p:txBody>
          <a:bodyPr anchor="ctr"/>
          <a:lstStyle>
            <a:lvl1pPr marL="342900">
              <a:defRPr sz="3000" b="1" cap="all" baseline="0">
                <a:solidFill>
                  <a:srgbClr val="5E6167"/>
                </a:solidFill>
                <a:latin typeface="Helvetica Condensed"/>
                <a:ea typeface="Helvetica Neue" panose="02000206000000020004" pitchFamily="2"/>
              </a:defRPr>
            </a:lvl1pPr>
          </a:lstStyle>
          <a:p>
            <a:r>
              <a:rPr lang="en-US"/>
              <a:t>Click to edit Master title style</a:t>
            </a:r>
            <a:endParaRPr lang="en-US" sz="33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081866"/>
            <a:ext cx="12192000" cy="1858022"/>
          </a:xfrm>
          <a:prstGeom prst="rect">
            <a:avLst/>
          </a:prstGeom>
        </p:spPr>
      </p:pic>
    </p:spTree>
    <p:extLst>
      <p:ext uri="{BB962C8B-B14F-4D97-AF65-F5344CB8AC3E}">
        <p14:creationId xmlns:p14="http://schemas.microsoft.com/office/powerpoint/2010/main" val="3801670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30"/>
            <a:ext cx="10515600" cy="4036859"/>
          </a:xfrm>
          <a:prstGeom prst="rect">
            <a:avLst/>
          </a:prstGeom>
        </p:spPr>
        <p:txBody>
          <a:bodyPr/>
          <a:lstStyle>
            <a:lvl1pPr>
              <a:defRPr>
                <a:latin typeface="Helvetica Condensed"/>
              </a:defRPr>
            </a:lvl1pPr>
            <a:lvl2pPr>
              <a:defRPr>
                <a:latin typeface="Helvetica Condensed"/>
              </a:defRPr>
            </a:lvl2pPr>
            <a:lvl3pPr>
              <a:defRPr>
                <a:latin typeface="Helvetica Condensed"/>
              </a:defRPr>
            </a:lvl3pPr>
            <a:lvl4pPr>
              <a:defRPr>
                <a:latin typeface="Helvetica Condensed"/>
              </a:defRPr>
            </a:lvl4pPr>
            <a:lvl5pPr>
              <a:defRPr>
                <a:latin typeface="Helvetica Condense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610600" y="6356358"/>
            <a:ext cx="2743200" cy="365125"/>
          </a:xfrm>
          <a:prstGeom prst="rect">
            <a:avLst/>
          </a:prstGeom>
        </p:spPr>
        <p:txBody>
          <a:bodyPr/>
          <a:lstStyle>
            <a:lvl1pPr algn="r">
              <a:defRPr>
                <a:solidFill>
                  <a:schemeClr val="tx1">
                    <a:lumMod val="65000"/>
                    <a:lumOff val="35000"/>
                  </a:schemeClr>
                </a:solidFill>
              </a:defRPr>
            </a:lvl1pPr>
          </a:lstStyle>
          <a:p>
            <a:fld id="{F8ED121B-78EE-4450-B27A-F0EF0E10A12A}" type="slidenum">
              <a:rPr lang="en-US" smtClean="0"/>
              <a:pPr/>
              <a:t>‹#›</a:t>
            </a:fld>
            <a:endParaRPr lang="en-US" dirty="0"/>
          </a:p>
        </p:txBody>
      </p:sp>
      <p:sp>
        <p:nvSpPr>
          <p:cNvPr id="10" name="Rectangle 9">
            <a:extLst>
              <a:ext uri="{FF2B5EF4-FFF2-40B4-BE49-F238E27FC236}">
                <a16:creationId xmlns:a16="http://schemas.microsoft.com/office/drawing/2014/main" id="{076BE4EF-8F58-4F57-9962-2D1CA77EF315}"/>
              </a:ext>
            </a:extLst>
          </p:cNvPr>
          <p:cNvSpPr/>
          <p:nvPr/>
        </p:nvSpPr>
        <p:spPr>
          <a:xfrm>
            <a:off x="10491721" y="351027"/>
            <a:ext cx="299113" cy="914400"/>
          </a:xfrm>
          <a:prstGeom prst="rect">
            <a:avLst/>
          </a:prstGeom>
          <a:solidFill>
            <a:srgbClr val="189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BFF5E215-8255-461D-8077-22091968DC62}"/>
              </a:ext>
            </a:extLst>
          </p:cNvPr>
          <p:cNvSpPr/>
          <p:nvPr/>
        </p:nvSpPr>
        <p:spPr>
          <a:xfrm>
            <a:off x="10918214" y="351027"/>
            <a:ext cx="1273791" cy="914400"/>
          </a:xfrm>
          <a:prstGeom prst="rect">
            <a:avLst/>
          </a:prstGeom>
          <a:solidFill>
            <a:srgbClr val="77C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38386343-AEC6-49FB-97C2-EE2B9847D7D0}"/>
              </a:ext>
            </a:extLst>
          </p:cNvPr>
          <p:cNvSpPr/>
          <p:nvPr/>
        </p:nvSpPr>
        <p:spPr>
          <a:xfrm>
            <a:off x="-16794" y="351027"/>
            <a:ext cx="10381132" cy="9144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itle 1">
            <a:extLst>
              <a:ext uri="{FF2B5EF4-FFF2-40B4-BE49-F238E27FC236}">
                <a16:creationId xmlns:a16="http://schemas.microsoft.com/office/drawing/2014/main" id="{17ED4224-F460-45D6-9E1D-DE84EE33C8F8}"/>
              </a:ext>
            </a:extLst>
          </p:cNvPr>
          <p:cNvSpPr>
            <a:spLocks noGrp="1"/>
          </p:cNvSpPr>
          <p:nvPr>
            <p:ph type="title"/>
          </p:nvPr>
        </p:nvSpPr>
        <p:spPr>
          <a:xfrm>
            <a:off x="-16794" y="351027"/>
            <a:ext cx="10381132" cy="914400"/>
          </a:xfrm>
          <a:prstGeom prst="rect">
            <a:avLst/>
          </a:prstGeom>
          <a:noFill/>
        </p:spPr>
        <p:txBody>
          <a:bodyPr anchor="ctr"/>
          <a:lstStyle>
            <a:lvl1pPr marL="342900">
              <a:defRPr>
                <a:solidFill>
                  <a:schemeClr val="bg1"/>
                </a:solidFill>
                <a:latin typeface="Helvetica Condensed"/>
              </a:defRPr>
            </a:lvl1pPr>
          </a:lstStyle>
          <a:p>
            <a:r>
              <a:rPr lang="en-US"/>
              <a:t>Click to edit Master title style</a:t>
            </a: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1193" y="6006952"/>
            <a:ext cx="2582008" cy="719517"/>
          </a:xfrm>
          <a:prstGeom prst="rect">
            <a:avLst/>
          </a:prstGeom>
        </p:spPr>
      </p:pic>
    </p:spTree>
    <p:extLst>
      <p:ext uri="{BB962C8B-B14F-4D97-AF65-F5344CB8AC3E}">
        <p14:creationId xmlns:p14="http://schemas.microsoft.com/office/powerpoint/2010/main" val="845280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65127"/>
            <a:ext cx="12192000" cy="534526"/>
          </a:xfrm>
          <a:prstGeom prst="rect">
            <a:avLst/>
          </a:prstGeom>
          <a:solidFill>
            <a:srgbClr val="ACA39A"/>
          </a:solidFill>
        </p:spPr>
        <p:txBody>
          <a:bodyPr anchor="ctr">
            <a:noAutofit/>
          </a:bodyPr>
          <a:lstStyle>
            <a:lvl1pPr marL="342900">
              <a:defRPr sz="2100">
                <a:solidFill>
                  <a:schemeClr val="bg1"/>
                </a:solidFill>
                <a:latin typeface="Helvetica Condensed"/>
              </a:defRPr>
            </a:lvl1pPr>
          </a:lstStyle>
          <a:p>
            <a:r>
              <a:rPr lang="en-US"/>
              <a:t>Click to edit Master title style</a:t>
            </a:r>
            <a:endParaRPr lang="en-US" dirty="0"/>
          </a:p>
        </p:txBody>
      </p:sp>
      <p:sp>
        <p:nvSpPr>
          <p:cNvPr id="3" name="Content Placeholder 2"/>
          <p:cNvSpPr>
            <a:spLocks noGrp="1"/>
          </p:cNvSpPr>
          <p:nvPr>
            <p:ph idx="1"/>
          </p:nvPr>
        </p:nvSpPr>
        <p:spPr>
          <a:xfrm>
            <a:off x="838200" y="1054511"/>
            <a:ext cx="10515600" cy="4807974"/>
          </a:xfrm>
          <a:prstGeom prst="rect">
            <a:avLst/>
          </a:prstGeom>
        </p:spPr>
        <p:txBody>
          <a:bodyPr/>
          <a:lstStyle>
            <a:lvl1pPr>
              <a:defRPr>
                <a:latin typeface="Helvetica Condensed"/>
              </a:defRPr>
            </a:lvl1pPr>
            <a:lvl2pPr>
              <a:defRPr>
                <a:latin typeface="Helvetica Condensed"/>
              </a:defRPr>
            </a:lvl2pPr>
            <a:lvl3pPr>
              <a:defRPr>
                <a:latin typeface="Helvetica Condensed"/>
              </a:defRPr>
            </a:lvl3pPr>
            <a:lvl4pPr>
              <a:defRPr>
                <a:latin typeface="Helvetica Condensed"/>
              </a:defRPr>
            </a:lvl4pPr>
            <a:lvl5pPr>
              <a:defRPr>
                <a:latin typeface="Helvetica Condensed"/>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356358"/>
            <a:ext cx="2743200" cy="365125"/>
          </a:xfrm>
          <a:prstGeom prst="rect">
            <a:avLst/>
          </a:prstGeom>
        </p:spPr>
        <p:txBody>
          <a:bodyPr/>
          <a:lstStyle/>
          <a:p>
            <a:fld id="{E65E9491-949D-4373-B855-1966587A43AC}" type="slidenum">
              <a:rPr lang="en-US" smtClean="0"/>
              <a:t>‹#›</a:t>
            </a:fld>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1193" y="6006952"/>
            <a:ext cx="2658208" cy="719517"/>
          </a:xfrm>
          <a:prstGeom prst="rect">
            <a:avLst/>
          </a:prstGeom>
        </p:spPr>
      </p:pic>
    </p:spTree>
    <p:extLst>
      <p:ext uri="{BB962C8B-B14F-4D97-AF65-F5344CB8AC3E}">
        <p14:creationId xmlns:p14="http://schemas.microsoft.com/office/powerpoint/2010/main" val="2546815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hank You Slid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E6C8F52-04E8-4D7C-A68E-675DB0D92670}"/>
              </a:ext>
            </a:extLst>
          </p:cNvPr>
          <p:cNvSpPr>
            <a:spLocks noGrp="1"/>
          </p:cNvSpPr>
          <p:nvPr>
            <p:ph type="title" hasCustomPrompt="1"/>
          </p:nvPr>
        </p:nvSpPr>
        <p:spPr>
          <a:xfrm>
            <a:off x="0" y="2012225"/>
            <a:ext cx="10515600" cy="1325563"/>
          </a:xfrm>
          <a:prstGeom prst="rect">
            <a:avLst/>
          </a:prstGeom>
          <a:solidFill>
            <a:schemeClr val="bg1"/>
          </a:solidFill>
        </p:spPr>
        <p:txBody>
          <a:bodyPr anchor="ctr"/>
          <a:lstStyle>
            <a:lvl1pPr marL="342900">
              <a:defRPr b="1">
                <a:solidFill>
                  <a:schemeClr val="tx1"/>
                </a:solidFill>
                <a:latin typeface="Helvetica Condensed"/>
                <a:ea typeface="Helvetica Neue" panose="02000206000000020004" pitchFamily="2"/>
              </a:defRPr>
            </a:lvl1pPr>
          </a:lstStyle>
          <a:p>
            <a:r>
              <a:rPr lang="en-US" sz="3300" dirty="0"/>
              <a:t>THANK YOU</a:t>
            </a:r>
          </a:p>
        </p:txBody>
      </p:sp>
      <p:pic>
        <p:nvPicPr>
          <p:cNvPr id="11" name="Picture 10">
            <a:extLst>
              <a:ext uri="{FF2B5EF4-FFF2-40B4-BE49-F238E27FC236}">
                <a16:creationId xmlns:a16="http://schemas.microsoft.com/office/drawing/2014/main" id="{43BC8910-01EB-4556-906A-02D2456B684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9989" t="180" r="22647" b="24148"/>
          <a:stretch/>
        </p:blipFill>
        <p:spPr>
          <a:xfrm>
            <a:off x="-23027" y="0"/>
            <a:ext cx="12210197" cy="6858000"/>
          </a:xfrm>
          <a:prstGeom prst="rect">
            <a:avLst/>
          </a:prstGeom>
        </p:spPr>
      </p:pic>
      <p:sp>
        <p:nvSpPr>
          <p:cNvPr id="13" name="Title 4">
            <a:extLst>
              <a:ext uri="{FF2B5EF4-FFF2-40B4-BE49-F238E27FC236}">
                <a16:creationId xmlns:a16="http://schemas.microsoft.com/office/drawing/2014/main" id="{6FA77AE4-2AAB-4D73-BE9F-A43A9DED57AA}"/>
              </a:ext>
            </a:extLst>
          </p:cNvPr>
          <p:cNvSpPr txBox="1">
            <a:spLocks/>
          </p:cNvSpPr>
          <p:nvPr userDrawn="1"/>
        </p:nvSpPr>
        <p:spPr>
          <a:xfrm>
            <a:off x="-50883" y="2232825"/>
            <a:ext cx="12242883" cy="132556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algn="ct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42900" lvl="0" algn="l"/>
            <a:r>
              <a:rPr lang="en-US" sz="3300" b="1" dirty="0">
                <a:solidFill>
                  <a:srgbClr val="5E6167"/>
                </a:solidFill>
                <a:latin typeface="Helvetica Condensed"/>
              </a:rPr>
              <a:t>THANK YOU</a:t>
            </a:r>
          </a:p>
        </p:txBody>
      </p:sp>
      <p:sp>
        <p:nvSpPr>
          <p:cNvPr id="16" name="TextBox 15">
            <a:extLst>
              <a:ext uri="{FF2B5EF4-FFF2-40B4-BE49-F238E27FC236}">
                <a16:creationId xmlns:a16="http://schemas.microsoft.com/office/drawing/2014/main" id="{4A231B3E-4DE8-4F50-9967-6356C7C679CC}"/>
              </a:ext>
            </a:extLst>
          </p:cNvPr>
          <p:cNvSpPr txBox="1"/>
          <p:nvPr/>
        </p:nvSpPr>
        <p:spPr>
          <a:xfrm>
            <a:off x="10447491" y="2570220"/>
            <a:ext cx="2711356" cy="1477328"/>
          </a:xfrm>
          <a:prstGeom prst="rect">
            <a:avLst/>
          </a:prstGeom>
          <a:noFill/>
        </p:spPr>
        <p:txBody>
          <a:bodyPr wrap="square" rtlCol="0">
            <a:spAutoFit/>
          </a:bodyPr>
          <a:lstStyle/>
          <a:p>
            <a:r>
              <a:rPr lang="en-US" sz="9000" b="1" dirty="0">
                <a:solidFill>
                  <a:srgbClr val="EAAA00">
                    <a:alpha val="70000"/>
                  </a:srgb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23951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610600" y="6356358"/>
            <a:ext cx="2743200" cy="365125"/>
          </a:xfrm>
          <a:prstGeom prst="rect">
            <a:avLst/>
          </a:prstGeom>
        </p:spPr>
        <p:txBody>
          <a:bodyPr/>
          <a:lstStyle>
            <a:lvl1pPr algn="r">
              <a:defRPr>
                <a:solidFill>
                  <a:schemeClr val="tx1">
                    <a:lumMod val="65000"/>
                    <a:lumOff val="35000"/>
                  </a:schemeClr>
                </a:solidFill>
              </a:defRPr>
            </a:lvl1pPr>
          </a:lstStyle>
          <a:p>
            <a:fld id="{F8ED121B-78EE-4450-B27A-F0EF0E10A12A}" type="slidenum">
              <a:rPr lang="en-US" smtClean="0"/>
              <a:pPr/>
              <a:t>‹#›</a:t>
            </a:fld>
            <a:endParaRPr lang="en-US" dirty="0"/>
          </a:p>
        </p:txBody>
      </p:sp>
    </p:spTree>
    <p:extLst>
      <p:ext uri="{BB962C8B-B14F-4D97-AF65-F5344CB8AC3E}">
        <p14:creationId xmlns:p14="http://schemas.microsoft.com/office/powerpoint/2010/main" val="133058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just Dat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4FB004B-7D66-44D3-90EE-010FC1A317C4}"/>
              </a:ext>
            </a:extLst>
          </p:cNvPr>
          <p:cNvGrpSpPr/>
          <p:nvPr userDrawn="1"/>
        </p:nvGrpSpPr>
        <p:grpSpPr>
          <a:xfrm>
            <a:off x="0" y="0"/>
            <a:ext cx="12192000" cy="5943600"/>
            <a:chOff x="0" y="0"/>
            <a:chExt cx="12192000" cy="5943600"/>
          </a:xfrm>
        </p:grpSpPr>
        <p:pic>
          <p:nvPicPr>
            <p:cNvPr id="12" name="Picture 11" descr="Watermark.Light.RedBand.v4B.72.psd">
              <a:extLst>
                <a:ext uri="{FF2B5EF4-FFF2-40B4-BE49-F238E27FC236}">
                  <a16:creationId xmlns:a16="http://schemas.microsoft.com/office/drawing/2014/main" id="{4EEA7E21-6E16-40BA-8ECF-4075594AFCC1}"/>
                </a:ext>
              </a:extLst>
            </p:cNvPr>
            <p:cNvPicPr preferRelativeResize="0">
              <a:picLocks/>
            </p:cNvPicPr>
            <p:nvPr userDrawn="1"/>
          </p:nvPicPr>
          <p:blipFill rotWithShape="1">
            <a:blip r:embed="rId2">
              <a:extLst>
                <a:ext uri="{28A0092B-C50C-407E-A947-70E740481C1C}">
                  <a14:useLocalDpi xmlns:a14="http://schemas.microsoft.com/office/drawing/2010/main" val="0"/>
                </a:ext>
              </a:extLst>
            </a:blip>
            <a:srcRect r="52500"/>
            <a:stretch/>
          </p:blipFill>
          <p:spPr>
            <a:xfrm flipH="1">
              <a:off x="0" y="0"/>
              <a:ext cx="4343400" cy="5943600"/>
            </a:xfrm>
            <a:prstGeom prst="rect">
              <a:avLst/>
            </a:prstGeom>
          </p:spPr>
        </p:pic>
        <p:grpSp>
          <p:nvGrpSpPr>
            <p:cNvPr id="13" name="Group 12">
              <a:extLst>
                <a:ext uri="{FF2B5EF4-FFF2-40B4-BE49-F238E27FC236}">
                  <a16:creationId xmlns:a16="http://schemas.microsoft.com/office/drawing/2014/main" id="{293CE8B7-9F7C-4F0E-984E-0CE56FB1FE67}"/>
                </a:ext>
              </a:extLst>
            </p:cNvPr>
            <p:cNvGrpSpPr/>
            <p:nvPr userDrawn="1"/>
          </p:nvGrpSpPr>
          <p:grpSpPr>
            <a:xfrm>
              <a:off x="990600" y="0"/>
              <a:ext cx="11201400" cy="5943600"/>
              <a:chOff x="990600" y="0"/>
              <a:chExt cx="11201400" cy="5943600"/>
            </a:xfrm>
          </p:grpSpPr>
          <p:pic>
            <p:nvPicPr>
              <p:cNvPr id="15" name="Picture 14" descr="Watermark.Light.RedBand.v4B.72.psd">
                <a:extLst>
                  <a:ext uri="{FF2B5EF4-FFF2-40B4-BE49-F238E27FC236}">
                    <a16:creationId xmlns:a16="http://schemas.microsoft.com/office/drawing/2014/main" id="{3BFB6D69-6F54-4762-8AD2-17257D366963}"/>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5943600"/>
              </a:xfrm>
              <a:prstGeom prst="rect">
                <a:avLst/>
              </a:prstGeom>
            </p:spPr>
          </p:pic>
          <p:pic>
            <p:nvPicPr>
              <p:cNvPr id="17" name="Picture 16" descr="Watermark.Light.RedBand.v4B.72.psd">
                <a:extLst>
                  <a:ext uri="{FF2B5EF4-FFF2-40B4-BE49-F238E27FC236}">
                    <a16:creationId xmlns:a16="http://schemas.microsoft.com/office/drawing/2014/main" id="{B4C95EE2-1BA2-4E67-8356-D2476758DA07}"/>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990600" y="0"/>
                <a:ext cx="9144000" cy="5943600"/>
              </a:xfrm>
              <a:prstGeom prst="rect">
                <a:avLst/>
              </a:prstGeom>
            </p:spPr>
          </p:pic>
        </p:grpSp>
      </p:grpSp>
      <p:pic>
        <p:nvPicPr>
          <p:cNvPr id="18" name="Picture 17" descr="Daymark.RedBackground.1&quot;Strip.v.2.eps">
            <a:extLst>
              <a:ext uri="{FF2B5EF4-FFF2-40B4-BE49-F238E27FC236}">
                <a16:creationId xmlns:a16="http://schemas.microsoft.com/office/drawing/2014/main" id="{D8F90BD4-9AFC-4611-886F-FCC9B26F85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4" name="Text Placeholder 13"/>
          <p:cNvSpPr>
            <a:spLocks noGrp="1"/>
          </p:cNvSpPr>
          <p:nvPr>
            <p:ph type="body" sz="quarter" idx="10"/>
          </p:nvPr>
        </p:nvSpPr>
        <p:spPr>
          <a:xfrm>
            <a:off x="3962400" y="2286000"/>
            <a:ext cx="7213600" cy="1447800"/>
          </a:xfrm>
          <a:prstGeom prst="rect">
            <a:avLst/>
          </a:prstGeom>
        </p:spPr>
        <p:txBody>
          <a:bodyPr lIns="0" tIns="0" rIns="0" bIns="0" anchor="b"/>
          <a:lstStyle>
            <a:lvl1pPr marL="0" indent="0">
              <a:buNone/>
              <a:defRPr sz="4000">
                <a:solidFill>
                  <a:schemeClr val="bg1"/>
                </a:solidFill>
              </a:defRPr>
            </a:lvl1pPr>
          </a:lstStyle>
          <a:p>
            <a:pPr lvl="0"/>
            <a:r>
              <a:rPr lang="en-US"/>
              <a:t>Click to edit Master text styles</a:t>
            </a:r>
          </a:p>
        </p:txBody>
      </p:sp>
      <p:sp>
        <p:nvSpPr>
          <p:cNvPr id="16" name="Date Placeholder 15"/>
          <p:cNvSpPr>
            <a:spLocks noGrp="1"/>
          </p:cNvSpPr>
          <p:nvPr>
            <p:ph type="dt" sz="half" idx="11"/>
          </p:nvPr>
        </p:nvSpPr>
        <p:spPr>
          <a:xfrm>
            <a:off x="609600" y="6400801"/>
            <a:ext cx="2844800" cy="169277"/>
          </a:xfrm>
          <a:prstGeom prst="rect">
            <a:avLst/>
          </a:prstGeom>
        </p:spPr>
        <p:txBody>
          <a:bodyPr/>
          <a:lstStyle>
            <a:lvl1pPr algn="l">
              <a:defRPr sz="1000" b="0">
                <a:solidFill>
                  <a:schemeClr val="tx2"/>
                </a:solidFill>
                <a:latin typeface="+mn-lt"/>
              </a:defRPr>
            </a:lvl1pPr>
          </a:lstStyle>
          <a:p>
            <a:fld id="{C54354E6-954B-3E4D-ABB1-C19DB4D69E5A}" type="datetime4">
              <a:rPr lang="en-US" smtClean="0"/>
              <a:pPr/>
              <a:t>May 26, 2022</a:t>
            </a:fld>
            <a:endParaRPr lang="en-US" dirty="0"/>
          </a:p>
        </p:txBody>
      </p:sp>
      <p:sp>
        <p:nvSpPr>
          <p:cNvPr id="19" name="Text Placeholder 24"/>
          <p:cNvSpPr>
            <a:spLocks noGrp="1"/>
          </p:cNvSpPr>
          <p:nvPr>
            <p:ph type="body" sz="quarter" idx="14" hasCustomPrompt="1"/>
          </p:nvPr>
        </p:nvSpPr>
        <p:spPr>
          <a:xfrm>
            <a:off x="3983836" y="3777850"/>
            <a:ext cx="7213600" cy="1175150"/>
          </a:xfrm>
          <a:prstGeom prst="rect">
            <a:avLst/>
          </a:prstGeom>
        </p:spPr>
        <p:txBody>
          <a:bodyPr lIns="0" tIns="0" rIns="0" bIns="0"/>
          <a:lstStyle>
            <a:lvl1pPr marL="0" indent="0">
              <a:buNone/>
              <a:defRPr sz="2000">
                <a:solidFill>
                  <a:schemeClr val="bg1">
                    <a:alpha val="60000"/>
                  </a:schemeClr>
                </a:solidFill>
                <a:latin typeface="+mj-lt"/>
              </a:defRPr>
            </a:lvl1pPr>
          </a:lstStyle>
          <a:p>
            <a:pPr lvl="0"/>
            <a:r>
              <a:rPr lang="en-US" sz="2000" b="0" dirty="0">
                <a:ln w="18415" cmpd="sng">
                  <a:noFill/>
                  <a:prstDash val="solid"/>
                </a:ln>
                <a:solidFill>
                  <a:schemeClr val="bg1">
                    <a:alpha val="60000"/>
                  </a:schemeClr>
                </a:solidFill>
                <a:latin typeface="Calibri"/>
                <a:cs typeface="Calibri"/>
              </a:rPr>
              <a:t>Subtitle</a:t>
            </a:r>
            <a:endParaRPr lang="en-US" dirty="0"/>
          </a:p>
        </p:txBody>
      </p:sp>
      <p:pic>
        <p:nvPicPr>
          <p:cNvPr id="11" name="Picture 10">
            <a:extLst>
              <a:ext uri="{FF2B5EF4-FFF2-40B4-BE49-F238E27FC236}">
                <a16:creationId xmlns:a16="http://schemas.microsoft.com/office/drawing/2014/main" id="{0F7700E7-D00D-47C0-A57A-BEF6050C51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2303463995"/>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20800" y="1524000"/>
            <a:ext cx="9652000" cy="4343400"/>
          </a:xfrm>
          <a:prstGeom prst="rect">
            <a:avLst/>
          </a:prstGeom>
        </p:spPr>
        <p:txBody>
          <a:bodyPr/>
          <a:lstStyle>
            <a:lvl1pPr>
              <a:buClr>
                <a:srgbClr val="D70D17"/>
              </a:buClr>
              <a:defRPr sz="1950">
                <a:solidFill>
                  <a:schemeClr val="tx2"/>
                </a:solidFill>
              </a:defRPr>
            </a:lvl1pPr>
            <a:lvl2pPr marL="500634" indent="-214313">
              <a:buClr>
                <a:srgbClr val="D70D17"/>
              </a:buClr>
              <a:buSzPct val="130000"/>
              <a:buFont typeface="Calibri" panose="020F0502020204030204" pitchFamily="34" charset="0"/>
              <a:buChar char="‐"/>
              <a:defRPr sz="1650">
                <a:solidFill>
                  <a:schemeClr val="tx2"/>
                </a:solidFill>
              </a:defRPr>
            </a:lvl2pPr>
            <a:lvl3pPr marL="665226" indent="-171450">
              <a:buClr>
                <a:srgbClr val="D70D17"/>
              </a:buClr>
              <a:buFont typeface="Arial" panose="020B0604020202020204" pitchFamily="34" charset="0"/>
              <a:buChar char="•"/>
              <a:defRPr sz="1500">
                <a:solidFill>
                  <a:schemeClr val="tx2"/>
                </a:solidFill>
              </a:defRPr>
            </a:lvl3pPr>
            <a:lvl4pPr marL="857250" indent="-171450">
              <a:buClr>
                <a:srgbClr val="D70D17"/>
              </a:buClr>
              <a:buSzPct val="90000"/>
              <a:buFont typeface="Wingdings" panose="05000000000000000000" pitchFamily="2" charset="2"/>
              <a:buChar char="§"/>
              <a:defRPr sz="1350">
                <a:solidFill>
                  <a:schemeClr val="tx2"/>
                </a:solidFill>
              </a:defRPr>
            </a:lvl4pPr>
            <a:lvl5pPr>
              <a:buClr>
                <a:srgbClr val="D70D17"/>
              </a:buClr>
              <a:defRPr sz="1200">
                <a:solidFill>
                  <a:schemeClr val="tx2"/>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4248197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20800" y="1524000"/>
            <a:ext cx="9652000" cy="4343400"/>
          </a:xfrm>
          <a:prstGeom prst="rect">
            <a:avLst/>
          </a:prstGeom>
        </p:spPr>
        <p:txBody>
          <a:bodyPr/>
          <a:lstStyle>
            <a:lvl1pPr>
              <a:buClr>
                <a:srgbClr val="D70D17"/>
              </a:buClr>
              <a:defRPr sz="2600">
                <a:solidFill>
                  <a:schemeClr val="tx2"/>
                </a:solidFill>
              </a:defRPr>
            </a:lvl1pPr>
            <a:lvl2pPr marL="667512" indent="-285750">
              <a:buClr>
                <a:srgbClr val="D70D17"/>
              </a:buClr>
              <a:buSzPct val="130000"/>
              <a:buFont typeface="Calibri" panose="020F0502020204030204" pitchFamily="34" charset="0"/>
              <a:buChar char="‐"/>
              <a:defRPr sz="2200">
                <a:solidFill>
                  <a:schemeClr val="tx2"/>
                </a:solidFill>
              </a:defRPr>
            </a:lvl2pPr>
            <a:lvl3pPr marL="886968" indent="-228600">
              <a:buClr>
                <a:srgbClr val="D70D17"/>
              </a:buClr>
              <a:buFont typeface="Arial" panose="020B0604020202020204" pitchFamily="34" charset="0"/>
              <a:buChar char="•"/>
              <a:defRPr sz="2000">
                <a:solidFill>
                  <a:schemeClr val="tx2"/>
                </a:solidFill>
              </a:defRPr>
            </a:lvl3pPr>
            <a:lvl4pPr marL="1143000" indent="-228600">
              <a:buClr>
                <a:srgbClr val="D70D17"/>
              </a:buClr>
              <a:buSzPct val="90000"/>
              <a:buFont typeface="Wingdings" panose="05000000000000000000" pitchFamily="2" charset="2"/>
              <a:buChar char="§"/>
              <a:defRPr sz="1800">
                <a:solidFill>
                  <a:schemeClr val="tx2"/>
                </a:solidFill>
              </a:defRPr>
            </a:lvl4pPr>
            <a:lvl5pPr>
              <a:buClr>
                <a:srgbClr val="D70D17"/>
              </a:buClr>
              <a:defRPr sz="16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3"/>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80939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ne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0800" y="2133600"/>
            <a:ext cx="9652000" cy="3810000"/>
          </a:xfrm>
          <a:prstGeom prst="rect">
            <a:avLst/>
          </a:prstGeom>
        </p:spPr>
        <p:txBody>
          <a:bodyPr/>
          <a:lstStyle>
            <a:lvl1pPr marL="320040" indent="-320040">
              <a:defRPr sz="2200">
                <a:solidFill>
                  <a:schemeClr val="tx2"/>
                </a:solidFill>
              </a:defRPr>
            </a:lvl1pPr>
            <a:lvl2pPr marL="548640" indent="-228600">
              <a:buSzPct val="120000"/>
              <a:buFont typeface="Calibri" panose="020F0502020204030204" pitchFamily="34" charset="0"/>
              <a:buChar char="‐"/>
              <a:defRPr sz="2000">
                <a:solidFill>
                  <a:schemeClr val="tx2"/>
                </a:solidFill>
              </a:defRPr>
            </a:lvl2pPr>
            <a:lvl3pPr marL="777240" indent="-228600">
              <a:buFont typeface="Arial" panose="020B0604020202020204" pitchFamily="34" charset="0"/>
              <a:buChar char="•"/>
              <a:defRPr sz="1800">
                <a:solidFill>
                  <a:schemeClr val="tx2"/>
                </a:solidFill>
              </a:defRPr>
            </a:lvl3pPr>
            <a:lvl4pPr marL="1005840">
              <a:buClr>
                <a:schemeClr val="accent1"/>
              </a:buClr>
              <a:buSzPct val="90000"/>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8"/>
          <p:cNvSpPr>
            <a:spLocks noGrp="1"/>
          </p:cNvSpPr>
          <p:nvPr>
            <p:ph type="title"/>
          </p:nvPr>
        </p:nvSpPr>
        <p:spPr/>
        <p:txBody>
          <a:bodyPr/>
          <a:lstStyle/>
          <a:p>
            <a:r>
              <a:rPr lang="en-US"/>
              <a:t>Click to edit Master title style</a:t>
            </a:r>
            <a:endParaRPr lang="en-US" dirty="0"/>
          </a:p>
        </p:txBody>
      </p:sp>
      <p:sp>
        <p:nvSpPr>
          <p:cNvPr id="10" name="Text Placeholder 2"/>
          <p:cNvSpPr>
            <a:spLocks noGrp="1"/>
          </p:cNvSpPr>
          <p:nvPr>
            <p:ph type="body" idx="10"/>
          </p:nvPr>
        </p:nvSpPr>
        <p:spPr>
          <a:xfrm>
            <a:off x="558800" y="1244130"/>
            <a:ext cx="8483600" cy="639762"/>
          </a:xfrm>
          <a:prstGeom prst="rect">
            <a:avLst/>
          </a:prstGeom>
        </p:spPr>
        <p:txBody>
          <a:bodyPr anchor="ct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78681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600" y="1524000"/>
            <a:ext cx="5386917" cy="4495801"/>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buSzPct val="90000"/>
              <a:defRPr sz="1400">
                <a:solidFill>
                  <a:schemeClr val="tx2"/>
                </a:solidFill>
              </a:defRPr>
            </a:lvl4pPr>
            <a:lvl5pPr marL="1828800" indent="0">
              <a:buClr>
                <a:srgbClr val="D70D17"/>
              </a:buClr>
              <a:buNone/>
              <a:defRPr sz="12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193368" y="1524000"/>
            <a:ext cx="5389033" cy="4495801"/>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defRPr sz="1400">
                <a:solidFill>
                  <a:schemeClr val="tx2"/>
                </a:solidFill>
              </a:defRPr>
            </a:lvl4pPr>
            <a:lvl5pPr>
              <a:buClr>
                <a:srgbClr val="D70D17"/>
              </a:buCl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8"/>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370853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with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33250"/>
            <a:ext cx="5386917" cy="703738"/>
          </a:xfrm>
          <a:prstGeom prst="rect">
            <a:avLst/>
          </a:prstGeom>
        </p:spPr>
        <p:txBody>
          <a:bodyPr anchor="ct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844925"/>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buSzPct val="90000"/>
              <a:defRPr sz="1400">
                <a:solidFill>
                  <a:schemeClr val="tx2"/>
                </a:solidFill>
              </a:defRPr>
            </a:lvl4pPr>
            <a:lvl5pPr marL="1828800" indent="0">
              <a:buClr>
                <a:srgbClr val="D70D17"/>
              </a:buClr>
              <a:buNone/>
              <a:defRPr sz="12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93368" y="1233250"/>
            <a:ext cx="5389033" cy="703738"/>
          </a:xfrm>
          <a:prstGeom prst="rect">
            <a:avLst/>
          </a:prstGeom>
        </p:spPr>
        <p:txBody>
          <a:bodyPr anchor="ct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844925"/>
          </a:xfrm>
          <a:prstGeom prst="rect">
            <a:avLst/>
          </a:prstGeom>
        </p:spPr>
        <p:txBody>
          <a:bodyPr/>
          <a:lstStyle>
            <a:lvl1pPr marL="320040" indent="-320040">
              <a:buClr>
                <a:srgbClr val="D70D17"/>
              </a:buClr>
              <a:defRPr sz="2000">
                <a:solidFill>
                  <a:schemeClr val="tx2"/>
                </a:solidFill>
              </a:defRPr>
            </a:lvl1pPr>
            <a:lvl2pPr marL="548640" indent="-228600">
              <a:buClr>
                <a:srgbClr val="D70D17"/>
              </a:buClr>
              <a:buSzPct val="120000"/>
              <a:buFont typeface="Calibri" panose="020F0502020204030204" pitchFamily="34" charset="0"/>
              <a:buChar char="-"/>
              <a:defRPr sz="1800">
                <a:solidFill>
                  <a:schemeClr val="tx2"/>
                </a:solidFill>
              </a:defRPr>
            </a:lvl2pPr>
            <a:lvl3pPr marL="777240" indent="-228600">
              <a:buClr>
                <a:srgbClr val="D70D17"/>
              </a:buClr>
              <a:buFont typeface="Arial" panose="020B0604020202020204" pitchFamily="34" charset="0"/>
              <a:buChar char="•"/>
              <a:defRPr sz="1600">
                <a:solidFill>
                  <a:schemeClr val="tx2"/>
                </a:solidFill>
              </a:defRPr>
            </a:lvl3pPr>
            <a:lvl4pPr marL="1005840">
              <a:buClr>
                <a:srgbClr val="D70D17"/>
              </a:buClr>
              <a:defRPr sz="1400">
                <a:solidFill>
                  <a:schemeClr val="tx2"/>
                </a:solidFill>
              </a:defRPr>
            </a:lvl4pPr>
            <a:lvl5pPr>
              <a:buClr>
                <a:srgbClr val="D70D17"/>
              </a:buCl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8"/>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396414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2511328205"/>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066800"/>
            <a:ext cx="7315200" cy="3938587"/>
          </a:xfrm>
          <a:prstGeom prst="rect">
            <a:avLst/>
          </a:prstGeo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562600"/>
            <a:ext cx="7315200" cy="609600"/>
          </a:xfrm>
          <a:prstGeom prst="rect">
            <a:avLst/>
          </a:prstGeom>
        </p:spPr>
        <p:txBody>
          <a:bodyPr/>
          <a:lstStyle>
            <a:lvl1pPr marL="0" indent="0" algn="ctr">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1"/>
          </p:nvPr>
        </p:nvSpPr>
        <p:spPr/>
        <p:txBody>
          <a:bodyPr/>
          <a:lstStyle/>
          <a:p>
            <a:fld id="{31C790AD-FA6F-AC4B-8DD5-8F16113E1AE2}" type="slidenum">
              <a:rPr lang="en-US" smtClean="0"/>
              <a:pPr/>
              <a:t>‹#›</a:t>
            </a:fld>
            <a:endParaRPr lang="en-US"/>
          </a:p>
        </p:txBody>
      </p:sp>
    </p:spTree>
    <p:extLst>
      <p:ext uri="{BB962C8B-B14F-4D97-AF65-F5344CB8AC3E}">
        <p14:creationId xmlns:p14="http://schemas.microsoft.com/office/powerpoint/2010/main" val="64548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just Dat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4FB004B-7D66-44D3-90EE-010FC1A317C4}"/>
              </a:ext>
            </a:extLst>
          </p:cNvPr>
          <p:cNvGrpSpPr/>
          <p:nvPr userDrawn="1"/>
        </p:nvGrpSpPr>
        <p:grpSpPr>
          <a:xfrm>
            <a:off x="0" y="0"/>
            <a:ext cx="12192000" cy="5943600"/>
            <a:chOff x="0" y="0"/>
            <a:chExt cx="12192000" cy="5943600"/>
          </a:xfrm>
        </p:grpSpPr>
        <p:pic>
          <p:nvPicPr>
            <p:cNvPr id="12" name="Picture 11" descr="Watermark.Light.RedBand.v4B.72.psd">
              <a:extLst>
                <a:ext uri="{FF2B5EF4-FFF2-40B4-BE49-F238E27FC236}">
                  <a16:creationId xmlns:a16="http://schemas.microsoft.com/office/drawing/2014/main" id="{4EEA7E21-6E16-40BA-8ECF-4075594AFCC1}"/>
                </a:ext>
              </a:extLst>
            </p:cNvPr>
            <p:cNvPicPr preferRelativeResize="0">
              <a:picLocks/>
            </p:cNvPicPr>
            <p:nvPr userDrawn="1"/>
          </p:nvPicPr>
          <p:blipFill rotWithShape="1">
            <a:blip r:embed="rId2">
              <a:extLst>
                <a:ext uri="{28A0092B-C50C-407E-A947-70E740481C1C}">
                  <a14:useLocalDpi xmlns:a14="http://schemas.microsoft.com/office/drawing/2010/main" val="0"/>
                </a:ext>
              </a:extLst>
            </a:blip>
            <a:srcRect r="52500"/>
            <a:stretch/>
          </p:blipFill>
          <p:spPr>
            <a:xfrm flipH="1">
              <a:off x="0" y="0"/>
              <a:ext cx="4343400" cy="5943600"/>
            </a:xfrm>
            <a:prstGeom prst="rect">
              <a:avLst/>
            </a:prstGeom>
          </p:spPr>
        </p:pic>
        <p:grpSp>
          <p:nvGrpSpPr>
            <p:cNvPr id="13" name="Group 12">
              <a:extLst>
                <a:ext uri="{FF2B5EF4-FFF2-40B4-BE49-F238E27FC236}">
                  <a16:creationId xmlns:a16="http://schemas.microsoft.com/office/drawing/2014/main" id="{293CE8B7-9F7C-4F0E-984E-0CE56FB1FE67}"/>
                </a:ext>
              </a:extLst>
            </p:cNvPr>
            <p:cNvGrpSpPr/>
            <p:nvPr userDrawn="1"/>
          </p:nvGrpSpPr>
          <p:grpSpPr>
            <a:xfrm>
              <a:off x="990600" y="0"/>
              <a:ext cx="11201400" cy="5943600"/>
              <a:chOff x="990600" y="0"/>
              <a:chExt cx="11201400" cy="5943600"/>
            </a:xfrm>
          </p:grpSpPr>
          <p:pic>
            <p:nvPicPr>
              <p:cNvPr id="15" name="Picture 14" descr="Watermark.Light.RedBand.v4B.72.psd">
                <a:extLst>
                  <a:ext uri="{FF2B5EF4-FFF2-40B4-BE49-F238E27FC236}">
                    <a16:creationId xmlns:a16="http://schemas.microsoft.com/office/drawing/2014/main" id="{3BFB6D69-6F54-4762-8AD2-17257D366963}"/>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5943600"/>
              </a:xfrm>
              <a:prstGeom prst="rect">
                <a:avLst/>
              </a:prstGeom>
            </p:spPr>
          </p:pic>
          <p:pic>
            <p:nvPicPr>
              <p:cNvPr id="17" name="Picture 16" descr="Watermark.Light.RedBand.v4B.72.psd">
                <a:extLst>
                  <a:ext uri="{FF2B5EF4-FFF2-40B4-BE49-F238E27FC236}">
                    <a16:creationId xmlns:a16="http://schemas.microsoft.com/office/drawing/2014/main" id="{B4C95EE2-1BA2-4E67-8356-D2476758DA07}"/>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990600" y="0"/>
                <a:ext cx="9144000" cy="5943600"/>
              </a:xfrm>
              <a:prstGeom prst="rect">
                <a:avLst/>
              </a:prstGeom>
            </p:spPr>
          </p:pic>
        </p:grpSp>
      </p:grpSp>
      <p:pic>
        <p:nvPicPr>
          <p:cNvPr id="18" name="Picture 17" descr="Daymark.RedBackground.1&quot;Strip.v.2.eps">
            <a:extLst>
              <a:ext uri="{FF2B5EF4-FFF2-40B4-BE49-F238E27FC236}">
                <a16:creationId xmlns:a16="http://schemas.microsoft.com/office/drawing/2014/main" id="{D8F90BD4-9AFC-4611-886F-FCC9B26F85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4" name="Text Placeholder 13"/>
          <p:cNvSpPr>
            <a:spLocks noGrp="1"/>
          </p:cNvSpPr>
          <p:nvPr>
            <p:ph type="body" sz="quarter" idx="10"/>
          </p:nvPr>
        </p:nvSpPr>
        <p:spPr>
          <a:xfrm>
            <a:off x="3962400" y="2286000"/>
            <a:ext cx="7213600" cy="1447800"/>
          </a:xfrm>
          <a:prstGeom prst="rect">
            <a:avLst/>
          </a:prstGeom>
        </p:spPr>
        <p:txBody>
          <a:bodyPr lIns="0" tIns="0" rIns="0" bIns="0" anchor="b"/>
          <a:lstStyle>
            <a:lvl1pPr marL="0" indent="0">
              <a:buNone/>
              <a:defRPr sz="4000">
                <a:solidFill>
                  <a:schemeClr val="bg1"/>
                </a:solidFill>
              </a:defRPr>
            </a:lvl1pPr>
          </a:lstStyle>
          <a:p>
            <a:pPr lvl="0"/>
            <a:r>
              <a:rPr lang="en-US"/>
              <a:t>Click to edit Master text styles</a:t>
            </a:r>
          </a:p>
        </p:txBody>
      </p:sp>
      <p:sp>
        <p:nvSpPr>
          <p:cNvPr id="16" name="Date Placeholder 15"/>
          <p:cNvSpPr>
            <a:spLocks noGrp="1"/>
          </p:cNvSpPr>
          <p:nvPr>
            <p:ph type="dt" sz="half" idx="11"/>
          </p:nvPr>
        </p:nvSpPr>
        <p:spPr>
          <a:xfrm>
            <a:off x="609600" y="6400801"/>
            <a:ext cx="2844800" cy="169277"/>
          </a:xfrm>
          <a:prstGeom prst="rect">
            <a:avLst/>
          </a:prstGeom>
        </p:spPr>
        <p:txBody>
          <a:bodyPr/>
          <a:lstStyle>
            <a:lvl1pPr algn="l">
              <a:defRPr sz="1000" b="0">
                <a:solidFill>
                  <a:schemeClr val="tx2"/>
                </a:solidFill>
                <a:latin typeface="+mn-lt"/>
              </a:defRPr>
            </a:lvl1pPr>
          </a:lstStyle>
          <a:p>
            <a:fld id="{C54354E6-954B-3E4D-ABB1-C19DB4D69E5A}" type="datetime4">
              <a:rPr lang="en-US" smtClean="0"/>
              <a:pPr/>
              <a:t>May 26, 2022</a:t>
            </a:fld>
            <a:endParaRPr lang="en-US" dirty="0"/>
          </a:p>
        </p:txBody>
      </p:sp>
      <p:sp>
        <p:nvSpPr>
          <p:cNvPr id="19" name="Text Placeholder 24"/>
          <p:cNvSpPr>
            <a:spLocks noGrp="1"/>
          </p:cNvSpPr>
          <p:nvPr>
            <p:ph type="body" sz="quarter" idx="14" hasCustomPrompt="1"/>
          </p:nvPr>
        </p:nvSpPr>
        <p:spPr>
          <a:xfrm>
            <a:off x="3983836" y="3777850"/>
            <a:ext cx="7213600" cy="1175150"/>
          </a:xfrm>
          <a:prstGeom prst="rect">
            <a:avLst/>
          </a:prstGeom>
        </p:spPr>
        <p:txBody>
          <a:bodyPr lIns="0" tIns="0" rIns="0" bIns="0"/>
          <a:lstStyle>
            <a:lvl1pPr marL="0" indent="0">
              <a:buNone/>
              <a:defRPr sz="2000">
                <a:solidFill>
                  <a:schemeClr val="bg1">
                    <a:alpha val="60000"/>
                  </a:schemeClr>
                </a:solidFill>
                <a:latin typeface="+mj-lt"/>
              </a:defRPr>
            </a:lvl1pPr>
          </a:lstStyle>
          <a:p>
            <a:pPr lvl="0"/>
            <a:r>
              <a:rPr lang="en-US" sz="2000" b="0" dirty="0">
                <a:ln w="18415" cmpd="sng">
                  <a:noFill/>
                  <a:prstDash val="solid"/>
                </a:ln>
                <a:solidFill>
                  <a:schemeClr val="bg1">
                    <a:alpha val="60000"/>
                  </a:schemeClr>
                </a:solidFill>
                <a:latin typeface="Calibri"/>
                <a:cs typeface="Calibri"/>
              </a:rPr>
              <a:t>Subtitle</a:t>
            </a:r>
            <a:endParaRPr lang="en-US" dirty="0"/>
          </a:p>
        </p:txBody>
      </p:sp>
      <p:pic>
        <p:nvPicPr>
          <p:cNvPr id="11" name="Picture 10">
            <a:extLst>
              <a:ext uri="{FF2B5EF4-FFF2-40B4-BE49-F238E27FC236}">
                <a16:creationId xmlns:a16="http://schemas.microsoft.com/office/drawing/2014/main" id="{0F7700E7-D00D-47C0-A57A-BEF6050C51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2303463995"/>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Daymark.RedBackground.1&quot;Strip.v.2.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0" name="Rectangle 6"/>
          <p:cNvSpPr>
            <a:spLocks noGrp="1" noChangeArrowheads="1"/>
          </p:cNvSpPr>
          <p:nvPr>
            <p:ph type="title"/>
          </p:nvPr>
        </p:nvSpPr>
        <p:spPr bwMode="auto">
          <a:xfrm>
            <a:off x="558800" y="152401"/>
            <a:ext cx="11074400" cy="7658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3" name="Slide Number Placeholder 2"/>
          <p:cNvSpPr>
            <a:spLocks noGrp="1"/>
          </p:cNvSpPr>
          <p:nvPr>
            <p:ph type="sldNum" sz="quarter" idx="4"/>
          </p:nvPr>
        </p:nvSpPr>
        <p:spPr>
          <a:xfrm>
            <a:off x="304800" y="6296225"/>
            <a:ext cx="711200" cy="349250"/>
          </a:xfrm>
          <a:prstGeom prst="rect">
            <a:avLst/>
          </a:prstGeom>
        </p:spPr>
        <p:txBody>
          <a:bodyPr vert="horz" lIns="91440" tIns="45720" rIns="91440" bIns="45720" rtlCol="0" anchor="ctr"/>
          <a:lstStyle>
            <a:lvl1pPr algn="ctr">
              <a:defRPr sz="1100" b="0">
                <a:solidFill>
                  <a:schemeClr val="tx2"/>
                </a:solidFill>
                <a:latin typeface="+mn-lt"/>
              </a:defRPr>
            </a:lvl1pPr>
          </a:lstStyle>
          <a:p>
            <a:fld id="{31C790AD-FA6F-AC4B-8DD5-8F16113E1AE2}" type="slidenum">
              <a:rPr lang="en-US" smtClean="0"/>
              <a:pPr/>
              <a:t>‹#›</a:t>
            </a:fld>
            <a:endParaRPr lang="en-US"/>
          </a:p>
        </p:txBody>
      </p:sp>
      <p:pic>
        <p:nvPicPr>
          <p:cNvPr id="8" name="Picture 7" descr="Daymark.RedBackground.1&quot;Strip.v.2.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pic>
        <p:nvPicPr>
          <p:cNvPr id="12" name="Picture 11" descr="Daymark.RedBackground.1&quot;Strip.v.2.eps"/>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1" name="TextBox 10">
            <a:extLst>
              <a:ext uri="{FF2B5EF4-FFF2-40B4-BE49-F238E27FC236}">
                <a16:creationId xmlns:a16="http://schemas.microsoft.com/office/drawing/2014/main" id="{BD0E8706-2000-4EFA-8DE7-8A4AD92E09BE}"/>
              </a:ext>
            </a:extLst>
          </p:cNvPr>
          <p:cNvSpPr txBox="1"/>
          <p:nvPr userDrawn="1"/>
        </p:nvSpPr>
        <p:spPr bwMode="auto">
          <a:xfrm>
            <a:off x="1209893" y="6369861"/>
            <a:ext cx="2377574" cy="231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l">
              <a:lnSpc>
                <a:spcPct val="80000"/>
              </a:lnSpc>
              <a:spcAft>
                <a:spcPts val="400"/>
              </a:spcAft>
            </a:pPr>
            <a:r>
              <a:rPr lang="en-US" sz="1100" b="0" dirty="0">
                <a:solidFill>
                  <a:srgbClr val="595959"/>
                </a:solidFill>
                <a:latin typeface="+mn-lt"/>
                <a:cs typeface="Calibri"/>
              </a:rPr>
              <a:t>© 2022 Daymark Energy Advisors, Inc.</a:t>
            </a:r>
          </a:p>
        </p:txBody>
      </p:sp>
      <p:pic>
        <p:nvPicPr>
          <p:cNvPr id="17" name="Picture 16">
            <a:extLst>
              <a:ext uri="{FF2B5EF4-FFF2-40B4-BE49-F238E27FC236}">
                <a16:creationId xmlns:a16="http://schemas.microsoft.com/office/drawing/2014/main" id="{E6B0F39E-E5E5-457E-8B43-F473E5970B7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15969811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14" r:id="rId3"/>
    <p:sldLayoutId id="2147483813" r:id="rId4"/>
    <p:sldLayoutId id="2147483821" r:id="rId5"/>
    <p:sldLayoutId id="2147483815" r:id="rId6"/>
    <p:sldLayoutId id="2147483816" r:id="rId7"/>
    <p:sldLayoutId id="2147483818" r:id="rId8"/>
  </p:sldLayoutIdLst>
  <p:hf hdr="0" ftr="0"/>
  <p:txStyles>
    <p:titleStyle>
      <a:lvl1pPr algn="l" rtl="0" eaLnBrk="1" fontAlgn="base" hangingPunct="1">
        <a:spcBef>
          <a:spcPct val="0"/>
        </a:spcBef>
        <a:spcAft>
          <a:spcPct val="0"/>
        </a:spcAft>
        <a:defRPr sz="2800" b="1" i="0">
          <a:solidFill>
            <a:schemeClr val="bg1"/>
          </a:solidFill>
          <a:latin typeface="Calibri"/>
          <a:ea typeface="+mj-ea"/>
          <a:cs typeface="Calibri"/>
        </a:defRPr>
      </a:lvl1pPr>
      <a:lvl2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F26B43"/>
          </p15:clr>
        </p15:guide>
        <p15:guide id="2" pos="74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Daymark.RedBackground.1&quot;Strip.v.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0" name="Rectangle 6"/>
          <p:cNvSpPr>
            <a:spLocks noGrp="1" noChangeArrowheads="1"/>
          </p:cNvSpPr>
          <p:nvPr>
            <p:ph type="title"/>
          </p:nvPr>
        </p:nvSpPr>
        <p:spPr bwMode="auto">
          <a:xfrm>
            <a:off x="558800" y="152401"/>
            <a:ext cx="11074400" cy="765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3" name="Slide Number Placeholder 2"/>
          <p:cNvSpPr>
            <a:spLocks noGrp="1"/>
          </p:cNvSpPr>
          <p:nvPr>
            <p:ph type="sldNum" sz="quarter" idx="4"/>
          </p:nvPr>
        </p:nvSpPr>
        <p:spPr>
          <a:xfrm>
            <a:off x="304800" y="6296225"/>
            <a:ext cx="711200" cy="349250"/>
          </a:xfrm>
          <a:prstGeom prst="rect">
            <a:avLst/>
          </a:prstGeom>
        </p:spPr>
        <p:txBody>
          <a:bodyPr vert="horz" lIns="91440" tIns="45720" rIns="91440" bIns="45720" rtlCol="0" anchor="ctr"/>
          <a:lstStyle>
            <a:lvl1pPr algn="ctr">
              <a:defRPr sz="1100" b="0">
                <a:solidFill>
                  <a:schemeClr val="tx2"/>
                </a:solidFill>
                <a:latin typeface="+mn-lt"/>
              </a:defRPr>
            </a:lvl1pPr>
          </a:lstStyle>
          <a:p>
            <a:fld id="{31C790AD-FA6F-AC4B-8DD5-8F16113E1AE2}" type="slidenum">
              <a:rPr lang="en-US" smtClean="0"/>
              <a:pPr/>
              <a:t>‹#›</a:t>
            </a:fld>
            <a:endParaRPr lang="en-US" dirty="0"/>
          </a:p>
        </p:txBody>
      </p:sp>
      <p:pic>
        <p:nvPicPr>
          <p:cNvPr id="8" name="Picture 7" descr="Daymark.RedBackground.1&quot;Strip.v.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pic>
        <p:nvPicPr>
          <p:cNvPr id="12" name="Picture 11" descr="Daymark.RedBackground.1&quot;Strip.v.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1" name="TextBox 10">
            <a:extLst>
              <a:ext uri="{FF2B5EF4-FFF2-40B4-BE49-F238E27FC236}">
                <a16:creationId xmlns:a16="http://schemas.microsoft.com/office/drawing/2014/main" id="{BD0E8706-2000-4EFA-8DE7-8A4AD92E09BE}"/>
              </a:ext>
            </a:extLst>
          </p:cNvPr>
          <p:cNvSpPr txBox="1"/>
          <p:nvPr userDrawn="1"/>
        </p:nvSpPr>
        <p:spPr bwMode="auto">
          <a:xfrm>
            <a:off x="1209893" y="6369861"/>
            <a:ext cx="2377574" cy="231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1440" tIns="45720" rIns="91440" bIns="45720" numCol="1" rtlCol="0" anchor="ctr" anchorCtr="0" compatLnSpc="1">
            <a:prstTxWarp prst="textNoShape">
              <a:avLst/>
            </a:prstTxWarp>
            <a:spAutoFit/>
          </a:bodyPr>
          <a:lstStyle/>
          <a:p>
            <a:pPr algn="l">
              <a:lnSpc>
                <a:spcPct val="80000"/>
              </a:lnSpc>
              <a:spcAft>
                <a:spcPts val="400"/>
              </a:spcAft>
            </a:pPr>
            <a:r>
              <a:rPr lang="en-US" sz="1100" b="0" dirty="0">
                <a:solidFill>
                  <a:srgbClr val="595959"/>
                </a:solidFill>
                <a:latin typeface="+mn-lt"/>
                <a:cs typeface="Calibri"/>
              </a:rPr>
              <a:t>© 2022 Daymark Energy Advisors, Inc.</a:t>
            </a:r>
          </a:p>
        </p:txBody>
      </p:sp>
      <p:pic>
        <p:nvPicPr>
          <p:cNvPr id="17" name="Picture 16">
            <a:extLst>
              <a:ext uri="{FF2B5EF4-FFF2-40B4-BE49-F238E27FC236}">
                <a16:creationId xmlns:a16="http://schemas.microsoft.com/office/drawing/2014/main" id="{E6B0F39E-E5E5-457E-8B43-F473E5970B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159698113"/>
      </p:ext>
    </p:extLst>
  </p:cSld>
  <p:clrMap bg1="lt1" tx1="dk1" bg2="lt2" tx2="dk2" accent1="accent1" accent2="accent2" accent3="accent3" accent4="accent4" accent5="accent5" accent6="accent6" hlink="hlink" folHlink="folHlink"/>
  <p:sldLayoutIdLst>
    <p:sldLayoutId id="2147483823" r:id="rId1"/>
  </p:sldLayoutIdLst>
  <p:hf hdr="0" ftr="0"/>
  <p:txStyles>
    <p:titleStyle>
      <a:lvl1pPr algn="l" rtl="0" eaLnBrk="1" fontAlgn="base" hangingPunct="1">
        <a:spcBef>
          <a:spcPct val="0"/>
        </a:spcBef>
        <a:spcAft>
          <a:spcPct val="0"/>
        </a:spcAft>
        <a:defRPr sz="2800" b="1" i="0">
          <a:solidFill>
            <a:schemeClr val="bg1"/>
          </a:solidFill>
          <a:latin typeface="Calibri"/>
          <a:ea typeface="+mj-ea"/>
          <a:cs typeface="Calibri"/>
        </a:defRPr>
      </a:lvl1pPr>
      <a:lvl2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F26B43"/>
          </p15:clr>
        </p15:guide>
        <p15:guide id="2" pos="74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Daymark.RedBackground.1&quot;Strip.v.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0" name="Rectangle 6"/>
          <p:cNvSpPr>
            <a:spLocks noGrp="1" noChangeArrowheads="1"/>
          </p:cNvSpPr>
          <p:nvPr>
            <p:ph type="title"/>
          </p:nvPr>
        </p:nvSpPr>
        <p:spPr bwMode="auto">
          <a:xfrm>
            <a:off x="558800" y="152401"/>
            <a:ext cx="11074400" cy="765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3" name="Slide Number Placeholder 2"/>
          <p:cNvSpPr>
            <a:spLocks noGrp="1"/>
          </p:cNvSpPr>
          <p:nvPr>
            <p:ph type="sldNum" sz="quarter" idx="4"/>
          </p:nvPr>
        </p:nvSpPr>
        <p:spPr>
          <a:xfrm>
            <a:off x="304800" y="6296225"/>
            <a:ext cx="711200" cy="349250"/>
          </a:xfrm>
          <a:prstGeom prst="rect">
            <a:avLst/>
          </a:prstGeom>
        </p:spPr>
        <p:txBody>
          <a:bodyPr vert="horz" lIns="91440" tIns="45720" rIns="91440" bIns="45720" rtlCol="0" anchor="ctr"/>
          <a:lstStyle>
            <a:lvl1pPr algn="ctr">
              <a:defRPr sz="1100" b="0">
                <a:solidFill>
                  <a:schemeClr val="tx2"/>
                </a:solidFill>
                <a:latin typeface="+mn-lt"/>
              </a:defRPr>
            </a:lvl1pPr>
          </a:lstStyle>
          <a:p>
            <a:fld id="{31C790AD-FA6F-AC4B-8DD5-8F16113E1AE2}" type="slidenum">
              <a:rPr lang="en-US" smtClean="0"/>
              <a:pPr/>
              <a:t>‹#›</a:t>
            </a:fld>
            <a:endParaRPr lang="en-US"/>
          </a:p>
        </p:txBody>
      </p:sp>
      <p:pic>
        <p:nvPicPr>
          <p:cNvPr id="8" name="Picture 7" descr="Daymark.RedBackground.1&quot;Strip.v.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pic>
        <p:nvPicPr>
          <p:cNvPr id="12" name="Picture 11" descr="Daymark.RedBackground.1&quot;Strip.v.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1" name="TextBox 10">
            <a:extLst>
              <a:ext uri="{FF2B5EF4-FFF2-40B4-BE49-F238E27FC236}">
                <a16:creationId xmlns:a16="http://schemas.microsoft.com/office/drawing/2014/main" id="{BD0E8706-2000-4EFA-8DE7-8A4AD92E09BE}"/>
              </a:ext>
            </a:extLst>
          </p:cNvPr>
          <p:cNvSpPr txBox="1"/>
          <p:nvPr userDrawn="1"/>
        </p:nvSpPr>
        <p:spPr bwMode="auto">
          <a:xfrm>
            <a:off x="1209893" y="6369861"/>
            <a:ext cx="2377574" cy="231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1440" tIns="45720" rIns="91440" bIns="45720" numCol="1" rtlCol="0" anchor="ctr" anchorCtr="0" compatLnSpc="1">
            <a:prstTxWarp prst="textNoShape">
              <a:avLst/>
            </a:prstTxWarp>
            <a:spAutoFit/>
          </a:bodyPr>
          <a:lstStyle/>
          <a:p>
            <a:pPr algn="l">
              <a:lnSpc>
                <a:spcPct val="80000"/>
              </a:lnSpc>
              <a:spcAft>
                <a:spcPts val="400"/>
              </a:spcAft>
            </a:pPr>
            <a:r>
              <a:rPr lang="en-US" sz="1100" b="0" dirty="0">
                <a:solidFill>
                  <a:srgbClr val="595959"/>
                </a:solidFill>
                <a:latin typeface="+mn-lt"/>
                <a:cs typeface="Calibri"/>
              </a:rPr>
              <a:t>© 2021 Daymark Energy Advisors, Inc.</a:t>
            </a:r>
          </a:p>
        </p:txBody>
      </p:sp>
      <p:pic>
        <p:nvPicPr>
          <p:cNvPr id="17" name="Picture 16">
            <a:extLst>
              <a:ext uri="{FF2B5EF4-FFF2-40B4-BE49-F238E27FC236}">
                <a16:creationId xmlns:a16="http://schemas.microsoft.com/office/drawing/2014/main" id="{E6B0F39E-E5E5-457E-8B43-F473E5970B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159698113"/>
      </p:ext>
    </p:extLst>
  </p:cSld>
  <p:clrMap bg1="lt1" tx1="dk1" bg2="lt2" tx2="dk2" accent1="accent1" accent2="accent2" accent3="accent3" accent4="accent4" accent5="accent5" accent6="accent6" hlink="hlink" folHlink="folHlink"/>
  <p:sldLayoutIdLst>
    <p:sldLayoutId id="2147483825" r:id="rId1"/>
  </p:sldLayoutIdLst>
  <p:hf hdr="0" ftr="0"/>
  <p:txStyles>
    <p:titleStyle>
      <a:lvl1pPr algn="l" rtl="0" eaLnBrk="1" fontAlgn="base" hangingPunct="1">
        <a:spcBef>
          <a:spcPct val="0"/>
        </a:spcBef>
        <a:spcAft>
          <a:spcPct val="0"/>
        </a:spcAft>
        <a:defRPr sz="2800" b="1" i="0">
          <a:solidFill>
            <a:schemeClr val="bg1"/>
          </a:solidFill>
          <a:latin typeface="Calibri"/>
          <a:ea typeface="+mj-ea"/>
          <a:cs typeface="Calibri"/>
        </a:defRPr>
      </a:lvl1pPr>
      <a:lvl2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F26B43"/>
          </p15:clr>
        </p15:guide>
        <p15:guide id="2" pos="74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Daymark.RedBackground.1&quot;Strip.v.2.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0" name="Rectangle 6"/>
          <p:cNvSpPr>
            <a:spLocks noGrp="1" noChangeArrowheads="1"/>
          </p:cNvSpPr>
          <p:nvPr>
            <p:ph type="title"/>
          </p:nvPr>
        </p:nvSpPr>
        <p:spPr bwMode="auto">
          <a:xfrm>
            <a:off x="558800" y="152401"/>
            <a:ext cx="11074400" cy="7658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3" name="Slide Number Placeholder 2"/>
          <p:cNvSpPr>
            <a:spLocks noGrp="1"/>
          </p:cNvSpPr>
          <p:nvPr>
            <p:ph type="sldNum" sz="quarter" idx="4"/>
          </p:nvPr>
        </p:nvSpPr>
        <p:spPr>
          <a:xfrm>
            <a:off x="304800" y="6296225"/>
            <a:ext cx="711200" cy="349250"/>
          </a:xfrm>
          <a:prstGeom prst="rect">
            <a:avLst/>
          </a:prstGeom>
        </p:spPr>
        <p:txBody>
          <a:bodyPr vert="horz" lIns="91440" tIns="45720" rIns="91440" bIns="45720" rtlCol="0" anchor="ctr"/>
          <a:lstStyle>
            <a:lvl1pPr algn="ctr">
              <a:defRPr sz="1100" b="0">
                <a:solidFill>
                  <a:schemeClr val="tx2"/>
                </a:solidFill>
                <a:latin typeface="+mn-lt"/>
              </a:defRPr>
            </a:lvl1pPr>
          </a:lstStyle>
          <a:p>
            <a:fld id="{31C790AD-FA6F-AC4B-8DD5-8F16113E1AE2}" type="slidenum">
              <a:rPr lang="en-US" smtClean="0"/>
              <a:pPr/>
              <a:t>‹#›</a:t>
            </a:fld>
            <a:endParaRPr lang="en-US"/>
          </a:p>
        </p:txBody>
      </p:sp>
      <p:pic>
        <p:nvPicPr>
          <p:cNvPr id="8" name="Picture 7" descr="Daymark.RedBackground.1&quot;Strip.v.2.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pic>
        <p:nvPicPr>
          <p:cNvPr id="12" name="Picture 11" descr="Daymark.RedBackground.1&quot;Strip.v.2.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8877"/>
            <a:ext cx="12192000" cy="927100"/>
          </a:xfrm>
          <a:prstGeom prst="rect">
            <a:avLst/>
          </a:prstGeom>
        </p:spPr>
      </p:pic>
      <p:sp>
        <p:nvSpPr>
          <p:cNvPr id="11" name="TextBox 10">
            <a:extLst>
              <a:ext uri="{FF2B5EF4-FFF2-40B4-BE49-F238E27FC236}">
                <a16:creationId xmlns:a16="http://schemas.microsoft.com/office/drawing/2014/main" id="{BD0E8706-2000-4EFA-8DE7-8A4AD92E09BE}"/>
              </a:ext>
            </a:extLst>
          </p:cNvPr>
          <p:cNvSpPr txBox="1"/>
          <p:nvPr userDrawn="1"/>
        </p:nvSpPr>
        <p:spPr bwMode="auto">
          <a:xfrm>
            <a:off x="1209893" y="6369861"/>
            <a:ext cx="2377574" cy="2311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91440" tIns="45720" rIns="91440" bIns="45720" numCol="1" rtlCol="0" anchor="ctr" anchorCtr="0" compatLnSpc="1">
            <a:prstTxWarp prst="textNoShape">
              <a:avLst/>
            </a:prstTxWarp>
            <a:spAutoFit/>
          </a:bodyPr>
          <a:lstStyle/>
          <a:p>
            <a:pPr algn="l">
              <a:lnSpc>
                <a:spcPct val="80000"/>
              </a:lnSpc>
              <a:spcAft>
                <a:spcPts val="400"/>
              </a:spcAft>
            </a:pPr>
            <a:r>
              <a:rPr lang="en-US" sz="1100" b="0" dirty="0">
                <a:solidFill>
                  <a:srgbClr val="595959"/>
                </a:solidFill>
                <a:latin typeface="+mn-lt"/>
                <a:cs typeface="Calibri"/>
              </a:rPr>
              <a:t>© 2021 Daymark Energy Advisors, Inc.</a:t>
            </a:r>
          </a:p>
        </p:txBody>
      </p:sp>
      <p:pic>
        <p:nvPicPr>
          <p:cNvPr id="17" name="Picture 16">
            <a:extLst>
              <a:ext uri="{FF2B5EF4-FFF2-40B4-BE49-F238E27FC236}">
                <a16:creationId xmlns:a16="http://schemas.microsoft.com/office/drawing/2014/main" id="{E6B0F39E-E5E5-457E-8B43-F473E5970B7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17887" y="6172200"/>
            <a:ext cx="1669313" cy="457200"/>
          </a:xfrm>
          <a:prstGeom prst="rect">
            <a:avLst/>
          </a:prstGeom>
        </p:spPr>
      </p:pic>
    </p:spTree>
    <p:extLst>
      <p:ext uri="{BB962C8B-B14F-4D97-AF65-F5344CB8AC3E}">
        <p14:creationId xmlns:p14="http://schemas.microsoft.com/office/powerpoint/2010/main" val="159698113"/>
      </p:ext>
    </p:extLst>
  </p:cSld>
  <p:clrMap bg1="lt1" tx1="dk1" bg2="lt2" tx2="dk2" accent1="accent1" accent2="accent2" accent3="accent3" accent4="accent4" accent5="accent5" accent6="accent6" hlink="hlink" folHlink="folHlink"/>
  <p:sldLayoutIdLst>
    <p:sldLayoutId id="2147483828" r:id="rId1"/>
    <p:sldLayoutId id="2147483827" r:id="rId2"/>
    <p:sldLayoutId id="2147483837" r:id="rId3"/>
  </p:sldLayoutIdLst>
  <p:hf hdr="0" ftr="0"/>
  <p:txStyles>
    <p:titleStyle>
      <a:lvl1pPr algn="l" rtl="0" eaLnBrk="1" fontAlgn="base" hangingPunct="1">
        <a:spcBef>
          <a:spcPct val="0"/>
        </a:spcBef>
        <a:spcAft>
          <a:spcPct val="0"/>
        </a:spcAft>
        <a:defRPr sz="2800" b="1" i="0">
          <a:solidFill>
            <a:schemeClr val="bg1"/>
          </a:solidFill>
          <a:latin typeface="Calibri"/>
          <a:ea typeface="+mj-ea"/>
          <a:cs typeface="Calibri"/>
        </a:defRPr>
      </a:lvl1pPr>
      <a:lvl2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2400" b="1">
          <a:solidFill>
            <a:srgbClr val="FF7E27"/>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F26B43"/>
          </p15:clr>
        </p15:guide>
        <p15:guide id="2" pos="748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610600" y="6356358"/>
            <a:ext cx="2743200" cy="365125"/>
          </a:xfrm>
          <a:prstGeom prst="rect">
            <a:avLst/>
          </a:prstGeom>
        </p:spPr>
        <p:txBody>
          <a:bodyPr/>
          <a:lstStyle>
            <a:lvl1pPr algn="r">
              <a:defRPr>
                <a:solidFill>
                  <a:schemeClr val="tx1">
                    <a:lumMod val="65000"/>
                    <a:lumOff val="35000"/>
                  </a:schemeClr>
                </a:solidFill>
              </a:defRPr>
            </a:lvl1pPr>
          </a:lstStyle>
          <a:p>
            <a:fld id="{F8ED121B-78EE-4450-B27A-F0EF0E10A12A}" type="slidenum">
              <a:rPr lang="en-US" smtClean="0"/>
              <a:pPr/>
              <a:t>‹#›</a:t>
            </a:fld>
            <a:endParaRPr lang="en-US" dirty="0"/>
          </a:p>
        </p:txBody>
      </p:sp>
    </p:spTree>
    <p:extLst>
      <p:ext uri="{BB962C8B-B14F-4D97-AF65-F5344CB8AC3E}">
        <p14:creationId xmlns:p14="http://schemas.microsoft.com/office/powerpoint/2010/main" val="312102161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publicaccess.bpu.state.nj.us/CaseSummary.aspx?case_id=2110814" TargetMode="Externa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2" Type="http://schemas.openxmlformats.org/officeDocument/2006/relationships/hyperlink" Target="https://urldefense.proofpoint.com/v2/url?u=https-3A__support.zoom.us_hc_en-2Dus_articles_205566129&amp;d=DwMFAw&amp;c=euGZstcaTDllvimEN8b7jXrwqOf-v5A_CdpgnVfiiMM&amp;r=4FnXcIATCXPOIG3YU8SlwlhxADGJql8juds5bdUr6Ko&amp;m=cDKN625O4SAmyugbQtiQftCYkN2hF3DkpkNSwKA4vI4&amp;s=uE8RXErfc5MOlle-ROOCtq-72DfS-Xa832coW26S-P8&amp;e=" TargetMode="Externa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mailto:email@Daymarkea.com" TargetMode="External"/><Relationship Id="rId2" Type="http://schemas.openxmlformats.org/officeDocument/2006/relationships/hyperlink" Target="mailto:cgilbert@daymarkea.com"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hyperlink" Target="https://www.nj.gov/bpu/newsroom/public/"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11.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3263" y="1668087"/>
            <a:ext cx="10140139" cy="144655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charset="0"/>
                <a:ea typeface="ＭＳ Ｐゴシック" charset="0"/>
                <a:cs typeface="+mn-cs"/>
              </a:rPr>
              <a:t>Competitive Solar Incentive (CSI) Program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charset="0"/>
                <a:ea typeface="ＭＳ Ｐゴシック" charset="0"/>
                <a:cs typeface="+mn-cs"/>
              </a:rPr>
              <a:t>Stakeholder Meeting #2</a:t>
            </a:r>
          </a:p>
        </p:txBody>
      </p:sp>
      <p:sp>
        <p:nvSpPr>
          <p:cNvPr id="4" name="TextBox 3"/>
          <p:cNvSpPr txBox="1"/>
          <p:nvPr/>
        </p:nvSpPr>
        <p:spPr>
          <a:xfrm>
            <a:off x="1823259" y="3374967"/>
            <a:ext cx="33528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charset="0"/>
                <a:ea typeface="ＭＳ Ｐゴシック" charset="0"/>
                <a:cs typeface="+mn-cs"/>
              </a:rPr>
              <a:t>May 26, 2022</a:t>
            </a:r>
          </a:p>
        </p:txBody>
      </p:sp>
    </p:spTree>
    <p:extLst>
      <p:ext uri="{BB962C8B-B14F-4D97-AF65-F5344CB8AC3E}">
        <p14:creationId xmlns:p14="http://schemas.microsoft.com/office/powerpoint/2010/main" val="527671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D5C570-FAB8-4438-BCF6-5E10BD3B178E}"/>
              </a:ext>
            </a:extLst>
          </p:cNvPr>
          <p:cNvSpPr>
            <a:spLocks noGrp="1"/>
          </p:cNvSpPr>
          <p:nvPr>
            <p:ph type="body" sz="quarter" idx="10"/>
          </p:nvPr>
        </p:nvSpPr>
        <p:spPr/>
        <p:txBody>
          <a:bodyPr/>
          <a:lstStyle/>
          <a:p>
            <a:r>
              <a:rPr lang="en-US" dirty="0"/>
              <a:t>Topic 1: Bid Tranche Definitions</a:t>
            </a:r>
          </a:p>
        </p:txBody>
      </p:sp>
    </p:spTree>
    <p:extLst>
      <p:ext uri="{BB962C8B-B14F-4D97-AF65-F5344CB8AC3E}">
        <p14:creationId xmlns:p14="http://schemas.microsoft.com/office/powerpoint/2010/main" val="4222545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9642B0BC-BB88-45D3-8CD5-EB04C60FC8E6}"/>
              </a:ext>
            </a:extLst>
          </p:cNvPr>
          <p:cNvSpPr>
            <a:spLocks noGrp="1"/>
          </p:cNvSpPr>
          <p:nvPr>
            <p:ph type="body" idx="1"/>
          </p:nvPr>
        </p:nvSpPr>
        <p:spPr>
          <a:xfrm>
            <a:off x="609600" y="1233250"/>
            <a:ext cx="5386917" cy="703738"/>
          </a:xfrm>
        </p:spPr>
        <p:txBody>
          <a:bodyPr/>
          <a:lstStyle/>
          <a:p>
            <a:r>
              <a:rPr lang="en-US" dirty="0"/>
              <a:t>Purpose of Tranches</a:t>
            </a:r>
          </a:p>
        </p:txBody>
      </p:sp>
      <p:sp>
        <p:nvSpPr>
          <p:cNvPr id="5" name="Content Placeholder 4"/>
          <p:cNvSpPr>
            <a:spLocks noGrp="1"/>
          </p:cNvSpPr>
          <p:nvPr>
            <p:ph sz="half" idx="2"/>
          </p:nvPr>
        </p:nvSpPr>
        <p:spPr>
          <a:xfrm>
            <a:off x="609600" y="2174876"/>
            <a:ext cx="5386917" cy="3844925"/>
          </a:xfrm>
        </p:spPr>
        <p:txBody>
          <a:bodyPr>
            <a:normAutofit/>
          </a:bodyPr>
          <a:lstStyle/>
          <a:p>
            <a:pPr marL="0" indent="0">
              <a:buNone/>
            </a:pPr>
            <a:r>
              <a:rPr lang="en-US" sz="2400" dirty="0"/>
              <a:t>Separation of tranches allows like-projects to compete on even footing where one single pool would disadvantage some projects with preferred attributes.</a:t>
            </a:r>
          </a:p>
          <a:p>
            <a:endParaRPr lang="en-US" dirty="0"/>
          </a:p>
          <a:p>
            <a:pPr marL="0" indent="0">
              <a:buNone/>
            </a:pPr>
            <a:endParaRPr lang="en-US" dirty="0"/>
          </a:p>
        </p:txBody>
      </p:sp>
      <p:sp>
        <p:nvSpPr>
          <p:cNvPr id="14" name="Text Placeholder 3">
            <a:extLst>
              <a:ext uri="{FF2B5EF4-FFF2-40B4-BE49-F238E27FC236}">
                <a16:creationId xmlns:a16="http://schemas.microsoft.com/office/drawing/2014/main" id="{EA2ED7D5-D9F8-4DFA-BD39-ACAE279D6F2A}"/>
              </a:ext>
            </a:extLst>
          </p:cNvPr>
          <p:cNvSpPr>
            <a:spLocks noGrp="1"/>
          </p:cNvSpPr>
          <p:nvPr>
            <p:ph type="body" sz="quarter" idx="3"/>
          </p:nvPr>
        </p:nvSpPr>
        <p:spPr>
          <a:xfrm>
            <a:off x="6193368" y="1233250"/>
            <a:ext cx="5389033" cy="703738"/>
          </a:xfrm>
        </p:spPr>
        <p:txBody>
          <a:bodyPr/>
          <a:lstStyle/>
          <a:p>
            <a:r>
              <a:rPr lang="en-US" dirty="0"/>
              <a:t>Proposed Tranches</a:t>
            </a:r>
          </a:p>
        </p:txBody>
      </p:sp>
      <p:sp>
        <p:nvSpPr>
          <p:cNvPr id="7" name="Content Placeholder 4">
            <a:extLst>
              <a:ext uri="{FF2B5EF4-FFF2-40B4-BE49-F238E27FC236}">
                <a16:creationId xmlns:a16="http://schemas.microsoft.com/office/drawing/2014/main" id="{80F4A0F2-EF70-4DEF-8C0E-A84D3AB14019}"/>
              </a:ext>
            </a:extLst>
          </p:cNvPr>
          <p:cNvSpPr txBox="1">
            <a:spLocks/>
          </p:cNvSpPr>
          <p:nvPr/>
        </p:nvSpPr>
        <p:spPr>
          <a:xfrm>
            <a:off x="6193368" y="2174876"/>
            <a:ext cx="5389033" cy="3844925"/>
          </a:xfrm>
          <a:prstGeom prst="rect">
            <a:avLst/>
          </a:prstGeom>
        </p:spPr>
        <p:txBody>
          <a:bodyPr>
            <a:normAutofit/>
          </a:bodyPr>
          <a:lstStyle>
            <a:lvl1pPr marL="342900" indent="-342900" algn="l" rtl="0" eaLnBrk="1" fontAlgn="base" hangingPunct="1">
              <a:spcBef>
                <a:spcPct val="20000"/>
              </a:spcBef>
              <a:spcAft>
                <a:spcPct val="0"/>
              </a:spcAft>
              <a:buClr>
                <a:srgbClr val="D70D17"/>
              </a:buClr>
              <a:buSzPct val="110000"/>
              <a:buFont typeface="Wingdings" charset="0"/>
              <a:buChar char="§"/>
              <a:defRPr sz="2600" b="0" i="0">
                <a:solidFill>
                  <a:schemeClr val="tx2"/>
                </a:solidFill>
                <a:latin typeface="Calibri"/>
                <a:ea typeface="+mn-ea"/>
                <a:cs typeface="Calibri"/>
              </a:defRPr>
            </a:lvl1pPr>
            <a:lvl2pPr marL="667512" indent="-285750" algn="l" rtl="0" eaLnBrk="1" fontAlgn="base" hangingPunct="1">
              <a:spcBef>
                <a:spcPct val="20000"/>
              </a:spcBef>
              <a:spcAft>
                <a:spcPct val="0"/>
              </a:spcAft>
              <a:buClr>
                <a:srgbClr val="D70D17"/>
              </a:buClr>
              <a:buSzPct val="130000"/>
              <a:buFont typeface="Calibri" panose="020F0502020204030204" pitchFamily="34" charset="0"/>
              <a:buChar char="‐"/>
              <a:defRPr sz="2200" b="0" i="0">
                <a:solidFill>
                  <a:schemeClr val="tx2"/>
                </a:solidFill>
                <a:latin typeface="Calibri"/>
                <a:ea typeface="+mn-ea"/>
                <a:cs typeface="Calibri"/>
              </a:defRPr>
            </a:lvl2pPr>
            <a:lvl3pPr marL="886968" indent="-228600" algn="l" rtl="0" eaLnBrk="1" fontAlgn="base" hangingPunct="1">
              <a:spcBef>
                <a:spcPct val="20000"/>
              </a:spcBef>
              <a:spcAft>
                <a:spcPct val="0"/>
              </a:spcAft>
              <a:buClr>
                <a:srgbClr val="D70D17"/>
              </a:buClr>
              <a:buSzPct val="110000"/>
              <a:buFont typeface="Arial" panose="020B0604020202020204" pitchFamily="34" charset="0"/>
              <a:buChar char="•"/>
              <a:defRPr sz="2000" b="0" i="0">
                <a:solidFill>
                  <a:schemeClr val="tx2"/>
                </a:solidFill>
                <a:latin typeface="Calibri"/>
                <a:ea typeface="+mn-ea"/>
                <a:cs typeface="Calibri"/>
              </a:defRPr>
            </a:lvl3pPr>
            <a:lvl4pPr marL="1143000" indent="-228600" algn="l" rtl="0" eaLnBrk="1" fontAlgn="base" hangingPunct="1">
              <a:spcBef>
                <a:spcPct val="20000"/>
              </a:spcBef>
              <a:spcAft>
                <a:spcPct val="0"/>
              </a:spcAft>
              <a:buClr>
                <a:srgbClr val="D70D17"/>
              </a:buClr>
              <a:buSzPct val="90000"/>
              <a:buFont typeface="Wingdings" panose="05000000000000000000" pitchFamily="2" charset="2"/>
              <a:buChar char="§"/>
              <a:defRPr sz="1800">
                <a:solidFill>
                  <a:schemeClr val="tx2"/>
                </a:solidFill>
                <a:latin typeface="+mn-lt"/>
                <a:ea typeface="+mn-ea"/>
              </a:defRPr>
            </a:lvl4pPr>
            <a:lvl5pPr marL="2057400" indent="-228600" algn="l" rtl="0" eaLnBrk="1" fontAlgn="base" hangingPunct="1">
              <a:spcBef>
                <a:spcPct val="20000"/>
              </a:spcBef>
              <a:spcAft>
                <a:spcPct val="0"/>
              </a:spcAft>
              <a:buClr>
                <a:srgbClr val="D70D17"/>
              </a:buClr>
              <a:buSzPct val="110000"/>
              <a:buFont typeface="Wingdings" charset="0"/>
              <a:buChar char="§"/>
              <a:defRPr sz="1600">
                <a:solidFill>
                  <a:schemeClr val="tx2"/>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800">
                <a:solidFill>
                  <a:schemeClr val="tx1"/>
                </a:solidFill>
                <a:latin typeface="+mn-lt"/>
                <a:ea typeface="+mn-ea"/>
              </a:defRPr>
            </a:lvl9pPr>
          </a:lstStyle>
          <a:p>
            <a:pPr marL="457200" indent="-457200">
              <a:buFont typeface="+mj-lt"/>
              <a:buAutoNum type="arabicPeriod"/>
            </a:pPr>
            <a:r>
              <a:rPr lang="en-US" sz="2400" kern="0" dirty="0"/>
              <a:t>Basic grid supply</a:t>
            </a:r>
          </a:p>
          <a:p>
            <a:pPr marL="457200" indent="-457200">
              <a:buFont typeface="+mj-lt"/>
              <a:buAutoNum type="arabicPeriod"/>
            </a:pPr>
            <a:r>
              <a:rPr lang="en-US" sz="2400" kern="0" dirty="0"/>
              <a:t>Grid supply on built environment</a:t>
            </a:r>
          </a:p>
          <a:p>
            <a:pPr marL="457200" indent="-457200">
              <a:buFont typeface="+mj-lt"/>
              <a:buAutoNum type="arabicPeriod"/>
            </a:pPr>
            <a:r>
              <a:rPr lang="en-US" sz="2400" kern="0" dirty="0"/>
              <a:t>Grid supply on contaminated land and landfills</a:t>
            </a:r>
          </a:p>
          <a:p>
            <a:pPr marL="457200" indent="-457200">
              <a:buFont typeface="+mj-lt"/>
              <a:buAutoNum type="arabicPeriod"/>
            </a:pPr>
            <a:r>
              <a:rPr lang="en-US" sz="2400" kern="0" dirty="0"/>
              <a:t>Net metered non-residential projects above 5 MW</a:t>
            </a:r>
          </a:p>
          <a:p>
            <a:pPr marL="457200" indent="-457200">
              <a:buFont typeface="+mj-lt"/>
              <a:buAutoNum type="arabicPeriod"/>
            </a:pPr>
            <a:r>
              <a:rPr lang="en-US" sz="2400" kern="0" dirty="0"/>
              <a:t>Storage paired with grid supply</a:t>
            </a:r>
          </a:p>
        </p:txBody>
      </p:sp>
      <p:sp>
        <p:nvSpPr>
          <p:cNvPr id="3" name="Title 2"/>
          <p:cNvSpPr>
            <a:spLocks noGrp="1"/>
          </p:cNvSpPr>
          <p:nvPr>
            <p:ph type="title"/>
          </p:nvPr>
        </p:nvSpPr>
        <p:spPr>
          <a:xfrm>
            <a:off x="558800" y="152401"/>
            <a:ext cx="11074400" cy="765823"/>
          </a:xfrm>
        </p:spPr>
        <p:txBody>
          <a:bodyPr vert="horz" wrap="square" lIns="91440" tIns="45720" rIns="91440" bIns="45720" numCol="1" anchor="ctr" anchorCtr="0" compatLnSpc="1">
            <a:prstTxWarp prst="textNoShape">
              <a:avLst/>
            </a:prstTxWarp>
            <a:normAutofit/>
          </a:bodyPr>
          <a:lstStyle/>
          <a:p>
            <a:r>
              <a:rPr lang="en-US" b="1" i="0" dirty="0">
                <a:latin typeface="Calibri"/>
                <a:ea typeface="+mj-ea"/>
                <a:cs typeface="Calibri"/>
              </a:rPr>
              <a:t>Proposed Tranches</a:t>
            </a:r>
          </a:p>
        </p:txBody>
      </p:sp>
      <p:sp>
        <p:nvSpPr>
          <p:cNvPr id="4" name="Slide Number Placeholder 3"/>
          <p:cNvSpPr>
            <a:spLocks noGrp="1"/>
          </p:cNvSpPr>
          <p:nvPr>
            <p:ph type="sldNum" sz="quarter" idx="11"/>
          </p:nvPr>
        </p:nvSpPr>
        <p:spPr>
          <a:xfrm>
            <a:off x="304800" y="6296225"/>
            <a:ext cx="711200" cy="349250"/>
          </a:xfrm>
        </p:spPr>
        <p:txBody>
          <a:bodyPr vert="horz" lIns="91440" tIns="45720" rIns="91440" bIns="45720" rtlCol="0" anchor="ctr">
            <a:normAutofit/>
          </a:bodyPr>
          <a:lstStyle/>
          <a:p>
            <a:pPr>
              <a:spcAft>
                <a:spcPts val="600"/>
              </a:spcAft>
            </a:pPr>
            <a:fld id="{31C790AD-FA6F-AC4B-8DD5-8F16113E1AE2}" type="slidenum">
              <a:rPr lang="en-US" smtClean="0"/>
              <a:pPr>
                <a:spcAft>
                  <a:spcPts val="600"/>
                </a:spcAft>
              </a:pPr>
              <a:t>11</a:t>
            </a:fld>
            <a:endParaRPr lang="en-US"/>
          </a:p>
        </p:txBody>
      </p:sp>
    </p:spTree>
    <p:extLst>
      <p:ext uri="{BB962C8B-B14F-4D97-AF65-F5344CB8AC3E}">
        <p14:creationId xmlns:p14="http://schemas.microsoft.com/office/powerpoint/2010/main" val="2106574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EC22D76-EAE2-4848-A8A4-2B5150268D26}"/>
              </a:ext>
            </a:extLst>
          </p:cNvPr>
          <p:cNvSpPr txBox="1">
            <a:spLocks/>
          </p:cNvSpPr>
          <p:nvPr/>
        </p:nvSpPr>
        <p:spPr>
          <a:xfrm>
            <a:off x="6193368" y="1524000"/>
            <a:ext cx="5389033" cy="4495801"/>
          </a:xfrm>
          <a:prstGeom prst="rect">
            <a:avLst/>
          </a:prstGeom>
        </p:spPr>
        <p:txBody>
          <a:bodyPr>
            <a:normAutofit/>
          </a:bodyPr>
          <a:lst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endParaRPr lang="en-US" kern="0" dirty="0"/>
          </a:p>
          <a:p>
            <a:pPr>
              <a:lnSpc>
                <a:spcPct val="90000"/>
              </a:lnSpc>
            </a:pPr>
            <a:endParaRPr lang="en-US" sz="1700" i="1" kern="0" dirty="0"/>
          </a:p>
        </p:txBody>
      </p:sp>
      <p:sp>
        <p:nvSpPr>
          <p:cNvPr id="11" name="Content Placeholder 10">
            <a:extLst>
              <a:ext uri="{FF2B5EF4-FFF2-40B4-BE49-F238E27FC236}">
                <a16:creationId xmlns:a16="http://schemas.microsoft.com/office/drawing/2014/main" id="{DA88437A-634C-1913-5822-51CA2451928F}"/>
              </a:ext>
            </a:extLst>
          </p:cNvPr>
          <p:cNvSpPr>
            <a:spLocks noGrp="1"/>
          </p:cNvSpPr>
          <p:nvPr>
            <p:ph sz="quarter" idx="4"/>
          </p:nvPr>
        </p:nvSpPr>
        <p:spPr/>
        <p:txBody>
          <a:bodyPr/>
          <a:lstStyle/>
          <a:p>
            <a:pPr marL="0" indent="0">
              <a:buNone/>
            </a:pPr>
            <a:r>
              <a:rPr lang="en-US" sz="3200" b="0" i="1" kern="1200" dirty="0">
                <a:solidFill>
                  <a:schemeClr val="accent1"/>
                </a:solidFill>
              </a:rPr>
              <a:t>Proposed Definition</a:t>
            </a:r>
            <a:r>
              <a:rPr lang="en-US" sz="3200" b="0" i="1" kern="1200" dirty="0"/>
              <a:t>: Basic Grid Supply Projects include all grid supply solar projects that do not qualify for Tranches 2 or 3 and are connected to the distribution or transmission system owned or operated by a New Jersey public utility or local government unit.</a:t>
            </a:r>
          </a:p>
          <a:p>
            <a:endParaRPr lang="en-US" dirty="0"/>
          </a:p>
        </p:txBody>
      </p:sp>
      <p:sp>
        <p:nvSpPr>
          <p:cNvPr id="3" name="Title 2"/>
          <p:cNvSpPr>
            <a:spLocks noGrp="1"/>
          </p:cNvSpPr>
          <p:nvPr>
            <p:ph type="title"/>
          </p:nvPr>
        </p:nvSpPr>
        <p:spPr/>
        <p:txBody>
          <a:bodyPr vert="horz" wrap="square" lIns="91440" tIns="45720" rIns="91440" bIns="45720" numCol="1" anchor="ctr" anchorCtr="0" compatLnSpc="1">
            <a:prstTxWarp prst="textNoShape">
              <a:avLst/>
            </a:prstTxWarp>
            <a:normAutofit/>
          </a:bodyPr>
          <a:lstStyle/>
          <a:p>
            <a:r>
              <a:rPr lang="en-US" b="1" i="0" dirty="0">
                <a:latin typeface="Calibri"/>
                <a:ea typeface="+mj-ea"/>
                <a:cs typeface="Calibri"/>
              </a:rPr>
              <a:t>Tranche 1: Basic Grid Supply Definition</a:t>
            </a:r>
          </a:p>
        </p:txBody>
      </p:sp>
      <p:sp>
        <p:nvSpPr>
          <p:cNvPr id="4" name="Slide Number Placeholder 3"/>
          <p:cNvSpPr>
            <a:spLocks noGrp="1"/>
          </p:cNvSpPr>
          <p:nvPr>
            <p:ph type="sldNum" sz="quarter" idx="11"/>
          </p:nvPr>
        </p:nvSpPr>
        <p:spPr/>
        <p:txBody>
          <a:bodyPr vert="horz" lIns="91440" tIns="45720" rIns="91440" bIns="45720" rtlCol="0" anchor="ctr">
            <a:normAutofit/>
          </a:bodyPr>
          <a:lstStyle/>
          <a:p>
            <a:pPr>
              <a:spcAft>
                <a:spcPts val="600"/>
              </a:spcAft>
            </a:pPr>
            <a:fld id="{31C790AD-FA6F-AC4B-8DD5-8F16113E1AE2}" type="slidenum">
              <a:rPr lang="en-US" smtClean="0"/>
              <a:pPr>
                <a:spcAft>
                  <a:spcPts val="600"/>
                </a:spcAft>
              </a:pPr>
              <a:t>12</a:t>
            </a:fld>
            <a:endParaRPr lang="en-US"/>
          </a:p>
        </p:txBody>
      </p:sp>
      <p:grpSp>
        <p:nvGrpSpPr>
          <p:cNvPr id="2" name="Group 1">
            <a:extLst>
              <a:ext uri="{FF2B5EF4-FFF2-40B4-BE49-F238E27FC236}">
                <a16:creationId xmlns:a16="http://schemas.microsoft.com/office/drawing/2014/main" id="{D03F85A1-C037-AEE5-4EAB-2E665FBA148B}"/>
              </a:ext>
            </a:extLst>
          </p:cNvPr>
          <p:cNvGrpSpPr/>
          <p:nvPr/>
        </p:nvGrpSpPr>
        <p:grpSpPr>
          <a:xfrm>
            <a:off x="588119" y="1447800"/>
            <a:ext cx="5386917" cy="4495801"/>
            <a:chOff x="609600" y="1524000"/>
            <a:chExt cx="5386917" cy="4495801"/>
          </a:xfrm>
        </p:grpSpPr>
        <p:sp>
          <p:nvSpPr>
            <p:cNvPr id="5" name="Straight Connector 4">
              <a:extLst>
                <a:ext uri="{FF2B5EF4-FFF2-40B4-BE49-F238E27FC236}">
                  <a16:creationId xmlns:a16="http://schemas.microsoft.com/office/drawing/2014/main" id="{1B319DED-9C11-DE77-EF13-E1EBF00E7943}"/>
                </a:ext>
              </a:extLst>
            </p:cNvPr>
            <p:cNvSpPr/>
            <p:nvPr/>
          </p:nvSpPr>
          <p:spPr>
            <a:xfrm>
              <a:off x="609600" y="1524000"/>
              <a:ext cx="5386917"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BDF07755-D178-C7DD-C91A-20D6A978067B}"/>
                </a:ext>
              </a:extLst>
            </p:cNvPr>
            <p:cNvSpPr/>
            <p:nvPr/>
          </p:nvSpPr>
          <p:spPr>
            <a:xfrm>
              <a:off x="609600" y="1524000"/>
              <a:ext cx="5386917" cy="4495801"/>
            </a:xfrm>
            <a:custGeom>
              <a:avLst/>
              <a:gdLst>
                <a:gd name="connsiteX0" fmla="*/ 0 w 5386917"/>
                <a:gd name="connsiteY0" fmla="*/ 0 h 4495801"/>
                <a:gd name="connsiteX1" fmla="*/ 5386917 w 5386917"/>
                <a:gd name="connsiteY1" fmla="*/ 0 h 4495801"/>
                <a:gd name="connsiteX2" fmla="*/ 5386917 w 5386917"/>
                <a:gd name="connsiteY2" fmla="*/ 4495801 h 4495801"/>
                <a:gd name="connsiteX3" fmla="*/ 0 w 5386917"/>
                <a:gd name="connsiteY3" fmla="*/ 4495801 h 4495801"/>
                <a:gd name="connsiteX4" fmla="*/ 0 w 5386917"/>
                <a:gd name="connsiteY4" fmla="*/ 0 h 449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6917" h="4495801">
                  <a:moveTo>
                    <a:pt x="0" y="0"/>
                  </a:moveTo>
                  <a:lnTo>
                    <a:pt x="5386917" y="0"/>
                  </a:lnTo>
                  <a:lnTo>
                    <a:pt x="5386917" y="4495801"/>
                  </a:lnTo>
                  <a:lnTo>
                    <a:pt x="0" y="44958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0" i="0" kern="1200" dirty="0"/>
                <a:t>All solar projects directly connected to the New Jersey grid are eligible</a:t>
              </a:r>
            </a:p>
          </p:txBody>
        </p:sp>
      </p:grpSp>
    </p:spTree>
    <p:extLst>
      <p:ext uri="{BB962C8B-B14F-4D97-AF65-F5344CB8AC3E}">
        <p14:creationId xmlns:p14="http://schemas.microsoft.com/office/powerpoint/2010/main" val="286139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EC22D76-EAE2-4848-A8A4-2B5150268D26}"/>
              </a:ext>
            </a:extLst>
          </p:cNvPr>
          <p:cNvSpPr txBox="1">
            <a:spLocks/>
          </p:cNvSpPr>
          <p:nvPr/>
        </p:nvSpPr>
        <p:spPr>
          <a:xfrm>
            <a:off x="508002" y="1524000"/>
            <a:ext cx="11074400" cy="4495801"/>
          </a:xfrm>
          <a:prstGeom prst="rect">
            <a:avLst/>
          </a:prstGeom>
        </p:spPr>
        <p:txBody>
          <a:bodyPr>
            <a:normAutofit/>
          </a:bodyPr>
          <a:lst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endParaRPr lang="en-US" sz="2400" kern="0" dirty="0"/>
          </a:p>
          <a:p>
            <a:endParaRPr lang="en-US" sz="2400" kern="0" dirty="0"/>
          </a:p>
          <a:p>
            <a:r>
              <a:rPr lang="en-US" sz="3200" kern="0" dirty="0"/>
              <a:t>In this tranche, projects will be required to comply with all applicable solar siting regulations (see solar siting Straw Proposal)</a:t>
            </a:r>
          </a:p>
          <a:p>
            <a:endParaRPr lang="en-US" kern="0" dirty="0"/>
          </a:p>
          <a:p>
            <a:pPr>
              <a:lnSpc>
                <a:spcPct val="90000"/>
              </a:lnSpc>
            </a:pPr>
            <a:endParaRPr lang="en-US" sz="1700" i="1" kern="0" dirty="0"/>
          </a:p>
        </p:txBody>
      </p:sp>
      <p:sp>
        <p:nvSpPr>
          <p:cNvPr id="3" name="Title 2"/>
          <p:cNvSpPr>
            <a:spLocks noGrp="1"/>
          </p:cNvSpPr>
          <p:nvPr>
            <p:ph type="title"/>
          </p:nvPr>
        </p:nvSpPr>
        <p:spPr>
          <a:xfrm>
            <a:off x="558800" y="152401"/>
            <a:ext cx="11074400" cy="765823"/>
          </a:xfrm>
        </p:spPr>
        <p:txBody>
          <a:bodyPr vert="horz" wrap="square" lIns="91440" tIns="45720" rIns="91440" bIns="45720" numCol="1" anchor="ctr" anchorCtr="0" compatLnSpc="1">
            <a:prstTxWarp prst="textNoShape">
              <a:avLst/>
            </a:prstTxWarp>
            <a:normAutofit/>
          </a:bodyPr>
          <a:lstStyle/>
          <a:p>
            <a:r>
              <a:rPr lang="en-US" b="1" i="0" dirty="0">
                <a:latin typeface="Calibri"/>
                <a:ea typeface="+mj-ea"/>
                <a:cs typeface="Calibri"/>
              </a:rPr>
              <a:t>Tranche 1: Basic Grid Supply Detail</a:t>
            </a:r>
          </a:p>
        </p:txBody>
      </p:sp>
      <p:sp>
        <p:nvSpPr>
          <p:cNvPr id="4" name="Slide Number Placeholder 3"/>
          <p:cNvSpPr>
            <a:spLocks noGrp="1"/>
          </p:cNvSpPr>
          <p:nvPr>
            <p:ph type="sldNum" sz="quarter" idx="11"/>
          </p:nvPr>
        </p:nvSpPr>
        <p:spPr>
          <a:xfrm>
            <a:off x="304800" y="6296225"/>
            <a:ext cx="711200" cy="349250"/>
          </a:xfrm>
        </p:spPr>
        <p:txBody>
          <a:bodyPr vert="horz" lIns="91440" tIns="45720" rIns="91440" bIns="45720" rtlCol="0" anchor="ctr">
            <a:normAutofit/>
          </a:bodyPr>
          <a:lstStyle/>
          <a:p>
            <a:pPr>
              <a:spcAft>
                <a:spcPts val="600"/>
              </a:spcAft>
            </a:pPr>
            <a:fld id="{31C790AD-FA6F-AC4B-8DD5-8F16113E1AE2}" type="slidenum">
              <a:rPr lang="en-US" smtClean="0"/>
              <a:pPr>
                <a:spcAft>
                  <a:spcPts val="600"/>
                </a:spcAft>
              </a:pPr>
              <a:t>13</a:t>
            </a:fld>
            <a:endParaRPr lang="en-US"/>
          </a:p>
        </p:txBody>
      </p:sp>
    </p:spTree>
    <p:extLst>
      <p:ext uri="{BB962C8B-B14F-4D97-AF65-F5344CB8AC3E}">
        <p14:creationId xmlns:p14="http://schemas.microsoft.com/office/powerpoint/2010/main" val="3175293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50C4802-9CF3-4587-842B-E4C95DD070A8}"/>
              </a:ext>
            </a:extLst>
          </p:cNvPr>
          <p:cNvSpPr txBox="1">
            <a:spLocks/>
          </p:cNvSpPr>
          <p:nvPr/>
        </p:nvSpPr>
        <p:spPr>
          <a:xfrm>
            <a:off x="6193368" y="1524000"/>
            <a:ext cx="5389033" cy="4495801"/>
          </a:xfrm>
          <a:prstGeom prst="rect">
            <a:avLst/>
          </a:prstGeom>
        </p:spPr>
        <p:txBody>
          <a:bodyPr>
            <a:normAutofit/>
          </a:bodyPr>
          <a:lst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endParaRPr lang="en-US" sz="2400" kern="0" dirty="0"/>
          </a:p>
          <a:p>
            <a:endParaRPr lang="en-US" sz="2400" kern="0" dirty="0"/>
          </a:p>
          <a:p>
            <a:endParaRPr lang="en-US" sz="2400" kern="0" dirty="0"/>
          </a:p>
          <a:p>
            <a:pPr marL="0" indent="0">
              <a:buNone/>
            </a:pPr>
            <a:endParaRPr lang="en-US" sz="2400" kern="0" dirty="0"/>
          </a:p>
          <a:p>
            <a:endParaRPr lang="en-US" sz="2000" i="1" kern="0" dirty="0"/>
          </a:p>
          <a:p>
            <a:endParaRPr lang="en-US" sz="2000" i="1" kern="0" dirty="0"/>
          </a:p>
        </p:txBody>
      </p:sp>
      <p:sp>
        <p:nvSpPr>
          <p:cNvPr id="3" name="Title 2"/>
          <p:cNvSpPr>
            <a:spLocks noGrp="1"/>
          </p:cNvSpPr>
          <p:nvPr>
            <p:ph type="title"/>
          </p:nvPr>
        </p:nvSpPr>
        <p:spPr>
          <a:xfrm>
            <a:off x="558800" y="152401"/>
            <a:ext cx="11074400" cy="765823"/>
          </a:xfrm>
        </p:spPr>
        <p:txBody>
          <a:bodyPr vert="horz" wrap="square" lIns="91440" tIns="45720" rIns="91440" bIns="45720" numCol="1" anchor="ctr" anchorCtr="0" compatLnSpc="1">
            <a:prstTxWarp prst="textNoShape">
              <a:avLst/>
            </a:prstTxWarp>
            <a:normAutofit/>
          </a:bodyPr>
          <a:lstStyle/>
          <a:p>
            <a:r>
              <a:rPr lang="en-US" b="1" i="0" dirty="0">
                <a:latin typeface="Calibri"/>
                <a:ea typeface="+mj-ea"/>
                <a:cs typeface="Calibri"/>
              </a:rPr>
              <a:t>Tranche 2: Grid Supply on the Built Environment Definition</a:t>
            </a:r>
          </a:p>
        </p:txBody>
      </p:sp>
      <p:sp>
        <p:nvSpPr>
          <p:cNvPr id="4" name="Slide Number Placeholder 3"/>
          <p:cNvSpPr>
            <a:spLocks noGrp="1"/>
          </p:cNvSpPr>
          <p:nvPr>
            <p:ph type="sldNum" sz="quarter" idx="11"/>
          </p:nvPr>
        </p:nvSpPr>
        <p:spPr>
          <a:xfrm>
            <a:off x="304800" y="6296225"/>
            <a:ext cx="711200" cy="349250"/>
          </a:xfrm>
        </p:spPr>
        <p:txBody>
          <a:bodyPr vert="horz" lIns="91440" tIns="45720" rIns="91440" bIns="45720" rtlCol="0" anchor="ctr">
            <a:normAutofit/>
          </a:bodyPr>
          <a:lstStyle/>
          <a:p>
            <a:pPr>
              <a:spcAft>
                <a:spcPts val="600"/>
              </a:spcAft>
            </a:pPr>
            <a:fld id="{31C790AD-FA6F-AC4B-8DD5-8F16113E1AE2}" type="slidenum">
              <a:rPr lang="en-US" smtClean="0"/>
              <a:pPr>
                <a:spcAft>
                  <a:spcPts val="600"/>
                </a:spcAft>
              </a:pPr>
              <a:t>14</a:t>
            </a:fld>
            <a:endParaRPr lang="en-US"/>
          </a:p>
        </p:txBody>
      </p:sp>
      <p:grpSp>
        <p:nvGrpSpPr>
          <p:cNvPr id="12" name="Group 11">
            <a:extLst>
              <a:ext uri="{FF2B5EF4-FFF2-40B4-BE49-F238E27FC236}">
                <a16:creationId xmlns:a16="http://schemas.microsoft.com/office/drawing/2014/main" id="{5DFD0CE9-FE61-C005-CC13-4FBE0820F68F}"/>
              </a:ext>
            </a:extLst>
          </p:cNvPr>
          <p:cNvGrpSpPr/>
          <p:nvPr/>
        </p:nvGrpSpPr>
        <p:grpSpPr>
          <a:xfrm>
            <a:off x="535163" y="918224"/>
            <a:ext cx="5412670" cy="3286292"/>
            <a:chOff x="535163" y="918224"/>
            <a:chExt cx="5412670" cy="3286292"/>
          </a:xfrm>
        </p:grpSpPr>
        <p:sp>
          <p:nvSpPr>
            <p:cNvPr id="13" name="Straight Connector 12">
              <a:extLst>
                <a:ext uri="{FF2B5EF4-FFF2-40B4-BE49-F238E27FC236}">
                  <a16:creationId xmlns:a16="http://schemas.microsoft.com/office/drawing/2014/main" id="{61D17F4C-39B2-3ED0-CA45-832564375907}"/>
                </a:ext>
              </a:extLst>
            </p:cNvPr>
            <p:cNvSpPr/>
            <p:nvPr/>
          </p:nvSpPr>
          <p:spPr>
            <a:xfrm>
              <a:off x="558800" y="1066800"/>
              <a:ext cx="5389033"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F9E53EDC-544B-8DBE-EBDD-0AF5BF00602F}"/>
                </a:ext>
              </a:extLst>
            </p:cNvPr>
            <p:cNvSpPr/>
            <p:nvPr/>
          </p:nvSpPr>
          <p:spPr>
            <a:xfrm>
              <a:off x="535163" y="918224"/>
              <a:ext cx="5389033" cy="2500591"/>
            </a:xfrm>
            <a:custGeom>
              <a:avLst/>
              <a:gdLst>
                <a:gd name="connsiteX0" fmla="*/ 0 w 5383770"/>
                <a:gd name="connsiteY0" fmla="*/ 0 h 2197884"/>
                <a:gd name="connsiteX1" fmla="*/ 5383770 w 5383770"/>
                <a:gd name="connsiteY1" fmla="*/ 0 h 2197884"/>
                <a:gd name="connsiteX2" fmla="*/ 5383770 w 5383770"/>
                <a:gd name="connsiteY2" fmla="*/ 2197884 h 2197884"/>
                <a:gd name="connsiteX3" fmla="*/ 0 w 5383770"/>
                <a:gd name="connsiteY3" fmla="*/ 2197884 h 2197884"/>
                <a:gd name="connsiteX4" fmla="*/ 0 w 5383770"/>
                <a:gd name="connsiteY4" fmla="*/ 0 h 219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770" h="2197884">
                  <a:moveTo>
                    <a:pt x="0" y="0"/>
                  </a:moveTo>
                  <a:lnTo>
                    <a:pt x="5383770" y="0"/>
                  </a:lnTo>
                  <a:lnTo>
                    <a:pt x="5383770" y="2197884"/>
                  </a:lnTo>
                  <a:lnTo>
                    <a:pt x="0" y="2197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0" tIns="152400" rIns="152400" bIns="152400" numCol="1" spcCol="1270" anchor="t" anchorCtr="0">
              <a:noAutofit/>
            </a:bodyPr>
            <a:lstStyle/>
            <a:p>
              <a:pPr marL="0" marR="0" lvl="0" indent="0" algn="l" defTabSz="914400" eaLnBrk="1" fontAlgn="auto" latinLnBrk="0" hangingPunct="1">
                <a:lnSpc>
                  <a:spcPct val="100000"/>
                </a:lnSpc>
                <a:spcBef>
                  <a:spcPct val="0"/>
                </a:spcBef>
                <a:spcAft>
                  <a:spcPts val="1200"/>
                </a:spcAft>
                <a:buClrTx/>
                <a:buSzTx/>
                <a:buFontTx/>
                <a:buNone/>
                <a:tabLst/>
                <a:defRPr/>
              </a:pPr>
              <a:r>
                <a:rPr lang="en-US" sz="4400" b="0" i="0" kern="1200" dirty="0"/>
                <a:t>Projects on rooftops</a:t>
              </a:r>
              <a:endParaRPr lang="en-US" sz="4400" kern="1200" dirty="0"/>
            </a:p>
          </p:txBody>
        </p:sp>
        <p:sp>
          <p:nvSpPr>
            <p:cNvPr id="16" name="Freeform: Shape 15">
              <a:extLst>
                <a:ext uri="{FF2B5EF4-FFF2-40B4-BE49-F238E27FC236}">
                  <a16:creationId xmlns:a16="http://schemas.microsoft.com/office/drawing/2014/main" id="{405D4DFE-BA6D-7EA9-9BAD-3F6D222DDE49}"/>
                </a:ext>
              </a:extLst>
            </p:cNvPr>
            <p:cNvSpPr/>
            <p:nvPr/>
          </p:nvSpPr>
          <p:spPr>
            <a:xfrm>
              <a:off x="535163" y="1844567"/>
              <a:ext cx="5383770" cy="2359949"/>
            </a:xfrm>
            <a:custGeom>
              <a:avLst/>
              <a:gdLst>
                <a:gd name="connsiteX0" fmla="*/ 0 w 5383770"/>
                <a:gd name="connsiteY0" fmla="*/ 0 h 2359949"/>
                <a:gd name="connsiteX1" fmla="*/ 5383770 w 5383770"/>
                <a:gd name="connsiteY1" fmla="*/ 0 h 2359949"/>
                <a:gd name="connsiteX2" fmla="*/ 5383770 w 5383770"/>
                <a:gd name="connsiteY2" fmla="*/ 2359949 h 2359949"/>
                <a:gd name="connsiteX3" fmla="*/ 0 w 5383770"/>
                <a:gd name="connsiteY3" fmla="*/ 2359949 h 2359949"/>
                <a:gd name="connsiteX4" fmla="*/ 0 w 5383770"/>
                <a:gd name="connsiteY4" fmla="*/ 0 h 2359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770" h="2359949">
                  <a:moveTo>
                    <a:pt x="0" y="0"/>
                  </a:moveTo>
                  <a:lnTo>
                    <a:pt x="5383770" y="0"/>
                  </a:lnTo>
                  <a:lnTo>
                    <a:pt x="5383770" y="2359949"/>
                  </a:lnTo>
                  <a:lnTo>
                    <a:pt x="0" y="23599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0" tIns="152400" rIns="152400" bIns="1524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US" sz="4400" b="0" i="0" dirty="0"/>
            </a:p>
            <a:p>
              <a:pPr marL="0" marR="0" lvl="0" indent="0" algn="l" defTabSz="914400" eaLnBrk="1" fontAlgn="auto" latinLnBrk="0" hangingPunct="1">
                <a:lnSpc>
                  <a:spcPct val="100000"/>
                </a:lnSpc>
                <a:spcBef>
                  <a:spcPct val="0"/>
                </a:spcBef>
                <a:spcAft>
                  <a:spcPts val="0"/>
                </a:spcAft>
                <a:buClrTx/>
                <a:buSzTx/>
                <a:buFontTx/>
                <a:buNone/>
                <a:tabLst/>
                <a:defRPr/>
              </a:pPr>
              <a:r>
                <a:rPr lang="en-US" sz="4400" b="0" i="0" dirty="0"/>
                <a:t>Projects on raised carports over parking lots</a:t>
              </a:r>
              <a:endParaRPr lang="en-US" sz="4400" b="0" i="0" kern="0" dirty="0"/>
            </a:p>
            <a:p>
              <a:pPr algn="l">
                <a:spcBef>
                  <a:spcPct val="0"/>
                </a:spcBef>
                <a:buNone/>
              </a:pPr>
              <a:endParaRPr lang="en-US" sz="4000" dirty="0"/>
            </a:p>
          </p:txBody>
        </p:sp>
      </p:grpSp>
      <p:sp>
        <p:nvSpPr>
          <p:cNvPr id="10" name="TextBox 9">
            <a:extLst>
              <a:ext uri="{FF2B5EF4-FFF2-40B4-BE49-F238E27FC236}">
                <a16:creationId xmlns:a16="http://schemas.microsoft.com/office/drawing/2014/main" id="{FA1B8991-E8F7-AD72-12D6-57CA1A461807}"/>
              </a:ext>
            </a:extLst>
          </p:cNvPr>
          <p:cNvSpPr txBox="1"/>
          <p:nvPr/>
        </p:nvSpPr>
        <p:spPr bwMode="auto">
          <a:xfrm>
            <a:off x="6267806" y="1219200"/>
            <a:ext cx="5314594" cy="43054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spAutoFit/>
          </a:bodyPr>
          <a:lstStyle/>
          <a:p>
            <a:pPr marL="0" marR="0" lvl="0" indent="0" algn="l" defTabSz="914400" eaLnBrk="1" fontAlgn="auto" latinLnBrk="0" hangingPunct="1">
              <a:lnSpc>
                <a:spcPct val="114000"/>
              </a:lnSpc>
              <a:spcBef>
                <a:spcPct val="0"/>
              </a:spcBef>
              <a:spcAft>
                <a:spcPts val="0"/>
              </a:spcAft>
              <a:buClrTx/>
              <a:buSzTx/>
              <a:buFontTx/>
              <a:buNone/>
              <a:tabLst/>
              <a:defRPr/>
            </a:pPr>
            <a:r>
              <a:rPr lang="en-US" sz="2200" b="0" i="1" kern="0" dirty="0">
                <a:solidFill>
                  <a:schemeClr val="accent1"/>
                </a:solidFill>
              </a:rPr>
              <a:t>Proposed Definition</a:t>
            </a:r>
            <a:r>
              <a:rPr lang="en-US" sz="2200" b="0" i="1" kern="0" dirty="0"/>
              <a:t>: Grid Supply on the Built Environment refers to all grid supply solar projects for which 100% of the photovoltaic panels are installed on rooftops, raised carports over parking lots or parking decks, or similar installations on the built environment, and connected to the distribution or transmission system owned or operated by a New Jersey public utility or local government unit.</a:t>
            </a:r>
          </a:p>
        </p:txBody>
      </p:sp>
    </p:spTree>
    <p:extLst>
      <p:ext uri="{BB962C8B-B14F-4D97-AF65-F5344CB8AC3E}">
        <p14:creationId xmlns:p14="http://schemas.microsoft.com/office/powerpoint/2010/main" val="2961879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50C4802-9CF3-4587-842B-E4C95DD070A8}"/>
              </a:ext>
            </a:extLst>
          </p:cNvPr>
          <p:cNvSpPr txBox="1">
            <a:spLocks/>
          </p:cNvSpPr>
          <p:nvPr/>
        </p:nvSpPr>
        <p:spPr>
          <a:xfrm>
            <a:off x="609600" y="1524000"/>
            <a:ext cx="10972801" cy="4495801"/>
          </a:xfrm>
          <a:prstGeom prst="rect">
            <a:avLst/>
          </a:prstGeom>
        </p:spPr>
        <p:txBody>
          <a:bodyPr>
            <a:normAutofit lnSpcReduction="10000"/>
          </a:bodyPr>
          <a:lst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r>
              <a:rPr lang="en-US" sz="3200" kern="0" dirty="0"/>
              <a:t>Policy direction towards projects on the Built Environment (Solar Act of 2021*)</a:t>
            </a:r>
          </a:p>
          <a:p>
            <a:pPr marL="0" indent="0">
              <a:buNone/>
            </a:pPr>
            <a:endParaRPr lang="en-US" sz="3200" kern="0" dirty="0"/>
          </a:p>
          <a:p>
            <a:r>
              <a:rPr lang="en-US" sz="3200" kern="0" dirty="0"/>
              <a:t>Price will be determined by bids received (potentially subject to a price cap)</a:t>
            </a:r>
          </a:p>
          <a:p>
            <a:endParaRPr lang="en-US" sz="2400" kern="0" dirty="0"/>
          </a:p>
          <a:p>
            <a:endParaRPr lang="en-US" sz="2400" kern="0" dirty="0"/>
          </a:p>
          <a:p>
            <a:endParaRPr lang="en-US" sz="2400" kern="0" dirty="0"/>
          </a:p>
          <a:p>
            <a:pPr marL="0" indent="0">
              <a:buNone/>
            </a:pPr>
            <a:endParaRPr lang="en-US" sz="2400" kern="0" dirty="0"/>
          </a:p>
          <a:p>
            <a:pPr marL="0" indent="0">
              <a:buNone/>
            </a:pPr>
            <a:r>
              <a:rPr lang="en-US" sz="2400" kern="0" dirty="0"/>
              <a:t>*</a:t>
            </a:r>
            <a:r>
              <a:rPr lang="en-US" sz="18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N.J.S.A §48:3-117(4)(c)</a:t>
            </a:r>
            <a:endParaRPr lang="en-US" sz="2000" kern="0" dirty="0"/>
          </a:p>
          <a:p>
            <a:endParaRPr lang="en-US" sz="2000" i="1" kern="0" dirty="0"/>
          </a:p>
          <a:p>
            <a:endParaRPr lang="en-US" sz="2000" i="1" kern="0" dirty="0"/>
          </a:p>
        </p:txBody>
      </p:sp>
      <p:sp>
        <p:nvSpPr>
          <p:cNvPr id="3" name="Title 2"/>
          <p:cNvSpPr>
            <a:spLocks noGrp="1"/>
          </p:cNvSpPr>
          <p:nvPr>
            <p:ph type="title"/>
          </p:nvPr>
        </p:nvSpPr>
        <p:spPr>
          <a:xfrm>
            <a:off x="558800" y="152401"/>
            <a:ext cx="11074400" cy="765823"/>
          </a:xfrm>
        </p:spPr>
        <p:txBody>
          <a:bodyPr vert="horz" wrap="square" lIns="91440" tIns="45720" rIns="91440" bIns="45720" numCol="1" anchor="ctr" anchorCtr="0" compatLnSpc="1">
            <a:prstTxWarp prst="textNoShape">
              <a:avLst/>
            </a:prstTxWarp>
            <a:normAutofit/>
          </a:bodyPr>
          <a:lstStyle/>
          <a:p>
            <a:r>
              <a:rPr lang="en-US" b="1" i="0" dirty="0">
                <a:latin typeface="Calibri"/>
                <a:ea typeface="+mj-ea"/>
                <a:cs typeface="Calibri"/>
              </a:rPr>
              <a:t>Tranche 2: Grid Supply on the Built Environment </a:t>
            </a:r>
            <a:r>
              <a:rPr lang="en-US" dirty="0"/>
              <a:t>Detail</a:t>
            </a:r>
            <a:endParaRPr lang="en-US" b="1" i="0" dirty="0">
              <a:latin typeface="Calibri"/>
              <a:ea typeface="+mj-ea"/>
              <a:cs typeface="Calibri"/>
            </a:endParaRPr>
          </a:p>
        </p:txBody>
      </p:sp>
      <p:sp>
        <p:nvSpPr>
          <p:cNvPr id="4" name="Slide Number Placeholder 3"/>
          <p:cNvSpPr>
            <a:spLocks noGrp="1"/>
          </p:cNvSpPr>
          <p:nvPr>
            <p:ph type="sldNum" sz="quarter" idx="11"/>
          </p:nvPr>
        </p:nvSpPr>
        <p:spPr>
          <a:xfrm>
            <a:off x="304800" y="6296225"/>
            <a:ext cx="711200" cy="349250"/>
          </a:xfrm>
        </p:spPr>
        <p:txBody>
          <a:bodyPr vert="horz" lIns="91440" tIns="45720" rIns="91440" bIns="45720" rtlCol="0" anchor="ctr">
            <a:normAutofit/>
          </a:bodyPr>
          <a:lstStyle/>
          <a:p>
            <a:pPr>
              <a:spcAft>
                <a:spcPts val="600"/>
              </a:spcAft>
            </a:pPr>
            <a:fld id="{31C790AD-FA6F-AC4B-8DD5-8F16113E1AE2}" type="slidenum">
              <a:rPr lang="en-US" smtClean="0"/>
              <a:pPr>
                <a:spcAft>
                  <a:spcPts val="600"/>
                </a:spcAft>
              </a:pPr>
              <a:t>15</a:t>
            </a:fld>
            <a:endParaRPr lang="en-US"/>
          </a:p>
        </p:txBody>
      </p:sp>
    </p:spTree>
    <p:extLst>
      <p:ext uri="{BB962C8B-B14F-4D97-AF65-F5344CB8AC3E}">
        <p14:creationId xmlns:p14="http://schemas.microsoft.com/office/powerpoint/2010/main" val="3592193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EC22D76-EAE2-4848-A8A4-2B5150268D26}"/>
              </a:ext>
            </a:extLst>
          </p:cNvPr>
          <p:cNvSpPr txBox="1">
            <a:spLocks/>
          </p:cNvSpPr>
          <p:nvPr/>
        </p:nvSpPr>
        <p:spPr>
          <a:xfrm>
            <a:off x="6193368" y="1524000"/>
            <a:ext cx="5389033" cy="4495801"/>
          </a:xfrm>
          <a:prstGeom prst="rect">
            <a:avLst/>
          </a:prstGeom>
        </p:spPr>
        <p:txBody>
          <a:bodyPr>
            <a:normAutofit/>
          </a:bodyPr>
          <a:lst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pPr>
              <a:lnSpc>
                <a:spcPct val="90000"/>
              </a:lnSpc>
            </a:pPr>
            <a:endParaRPr lang="en-US" sz="1700" kern="0" dirty="0"/>
          </a:p>
          <a:p>
            <a:pPr>
              <a:lnSpc>
                <a:spcPct val="90000"/>
              </a:lnSpc>
            </a:pPr>
            <a:endParaRPr lang="en-US" sz="1700" kern="0" dirty="0"/>
          </a:p>
          <a:p>
            <a:pPr marL="0" indent="0">
              <a:lnSpc>
                <a:spcPct val="90000"/>
              </a:lnSpc>
              <a:buNone/>
            </a:pPr>
            <a:endParaRPr lang="en-US" sz="1700" i="1" kern="0" dirty="0"/>
          </a:p>
        </p:txBody>
      </p:sp>
      <p:sp>
        <p:nvSpPr>
          <p:cNvPr id="3" name="Title 2"/>
          <p:cNvSpPr>
            <a:spLocks noGrp="1"/>
          </p:cNvSpPr>
          <p:nvPr>
            <p:ph type="title"/>
          </p:nvPr>
        </p:nvSpPr>
        <p:spPr>
          <a:xfrm>
            <a:off x="558800" y="152401"/>
            <a:ext cx="11074400" cy="765823"/>
          </a:xfrm>
        </p:spPr>
        <p:txBody>
          <a:bodyPr vert="horz" wrap="square" lIns="91440" tIns="45720" rIns="91440" bIns="45720" numCol="1" anchor="ctr" anchorCtr="0" compatLnSpc="1">
            <a:prstTxWarp prst="textNoShape">
              <a:avLst/>
            </a:prstTxWarp>
            <a:normAutofit/>
          </a:bodyPr>
          <a:lstStyle/>
          <a:p>
            <a:r>
              <a:rPr lang="en-US" b="1" i="0" dirty="0">
                <a:latin typeface="Calibri"/>
                <a:ea typeface="+mj-ea"/>
                <a:cs typeface="Calibri"/>
              </a:rPr>
              <a:t>Tranche 3: Grid Supply on Contaminated Sites Definition</a:t>
            </a:r>
          </a:p>
        </p:txBody>
      </p:sp>
      <p:sp>
        <p:nvSpPr>
          <p:cNvPr id="4" name="Slide Number Placeholder 3"/>
          <p:cNvSpPr>
            <a:spLocks noGrp="1"/>
          </p:cNvSpPr>
          <p:nvPr>
            <p:ph type="sldNum" sz="quarter" idx="11"/>
          </p:nvPr>
        </p:nvSpPr>
        <p:spPr>
          <a:xfrm>
            <a:off x="304800" y="6296225"/>
            <a:ext cx="711200" cy="349250"/>
          </a:xfrm>
        </p:spPr>
        <p:txBody>
          <a:bodyPr vert="horz" lIns="91440" tIns="45720" rIns="91440" bIns="45720" rtlCol="0" anchor="ctr">
            <a:normAutofit/>
          </a:bodyPr>
          <a:lstStyle/>
          <a:p>
            <a:pPr>
              <a:spcAft>
                <a:spcPts val="600"/>
              </a:spcAft>
            </a:pPr>
            <a:fld id="{31C790AD-FA6F-AC4B-8DD5-8F16113E1AE2}" type="slidenum">
              <a:rPr lang="en-US" smtClean="0"/>
              <a:pPr>
                <a:spcAft>
                  <a:spcPts val="600"/>
                </a:spcAft>
              </a:pPr>
              <a:t>16</a:t>
            </a:fld>
            <a:endParaRPr lang="en-US"/>
          </a:p>
        </p:txBody>
      </p:sp>
      <p:grpSp>
        <p:nvGrpSpPr>
          <p:cNvPr id="14" name="Group 13">
            <a:extLst>
              <a:ext uri="{FF2B5EF4-FFF2-40B4-BE49-F238E27FC236}">
                <a16:creationId xmlns:a16="http://schemas.microsoft.com/office/drawing/2014/main" id="{F40DD70B-9383-1028-769D-3AAFBF033C75}"/>
              </a:ext>
            </a:extLst>
          </p:cNvPr>
          <p:cNvGrpSpPr/>
          <p:nvPr/>
        </p:nvGrpSpPr>
        <p:grpSpPr>
          <a:xfrm>
            <a:off x="599019" y="1249698"/>
            <a:ext cx="5386917" cy="4770103"/>
            <a:chOff x="609600" y="1525061"/>
            <a:chExt cx="5386917" cy="4770103"/>
          </a:xfrm>
        </p:grpSpPr>
        <p:sp>
          <p:nvSpPr>
            <p:cNvPr id="15" name="Straight Connector 14">
              <a:extLst>
                <a:ext uri="{FF2B5EF4-FFF2-40B4-BE49-F238E27FC236}">
                  <a16:creationId xmlns:a16="http://schemas.microsoft.com/office/drawing/2014/main" id="{C17704EC-3198-4DD4-2BFC-1B6A79E3DC78}"/>
                </a:ext>
              </a:extLst>
            </p:cNvPr>
            <p:cNvSpPr/>
            <p:nvPr/>
          </p:nvSpPr>
          <p:spPr>
            <a:xfrm>
              <a:off x="609600" y="1525061"/>
              <a:ext cx="5386917"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D4F987B8-72CB-EAFD-D7CB-D428C0928208}"/>
                </a:ext>
              </a:extLst>
            </p:cNvPr>
            <p:cNvSpPr/>
            <p:nvPr/>
          </p:nvSpPr>
          <p:spPr>
            <a:xfrm>
              <a:off x="609600" y="1525061"/>
              <a:ext cx="5386917" cy="1796574"/>
            </a:xfrm>
            <a:custGeom>
              <a:avLst/>
              <a:gdLst>
                <a:gd name="connsiteX0" fmla="*/ 0 w 5386917"/>
                <a:gd name="connsiteY0" fmla="*/ 0 h 1796574"/>
                <a:gd name="connsiteX1" fmla="*/ 5386917 w 5386917"/>
                <a:gd name="connsiteY1" fmla="*/ 0 h 1796574"/>
                <a:gd name="connsiteX2" fmla="*/ 5386917 w 5386917"/>
                <a:gd name="connsiteY2" fmla="*/ 1796574 h 1796574"/>
                <a:gd name="connsiteX3" fmla="*/ 0 w 5386917"/>
                <a:gd name="connsiteY3" fmla="*/ 1796574 h 1796574"/>
                <a:gd name="connsiteX4" fmla="*/ 0 w 5386917"/>
                <a:gd name="connsiteY4" fmla="*/ 0 h 1796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6917" h="1796574">
                  <a:moveTo>
                    <a:pt x="0" y="0"/>
                  </a:moveTo>
                  <a:lnTo>
                    <a:pt x="5386917" y="0"/>
                  </a:lnTo>
                  <a:lnTo>
                    <a:pt x="5386917" y="1796574"/>
                  </a:lnTo>
                  <a:lnTo>
                    <a:pt x="0" y="17965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0" kern="1200" dirty="0"/>
                <a:t>Projects on contaminated sites</a:t>
              </a:r>
            </a:p>
          </p:txBody>
        </p:sp>
        <p:sp>
          <p:nvSpPr>
            <p:cNvPr id="18" name="Freeform: Shape 17">
              <a:extLst>
                <a:ext uri="{FF2B5EF4-FFF2-40B4-BE49-F238E27FC236}">
                  <a16:creationId xmlns:a16="http://schemas.microsoft.com/office/drawing/2014/main" id="{56E1EDA0-F8DA-2D58-CB63-B9416439D3C7}"/>
                </a:ext>
              </a:extLst>
            </p:cNvPr>
            <p:cNvSpPr/>
            <p:nvPr/>
          </p:nvSpPr>
          <p:spPr>
            <a:xfrm>
              <a:off x="609600" y="3321636"/>
              <a:ext cx="5381656" cy="2973528"/>
            </a:xfrm>
            <a:custGeom>
              <a:avLst/>
              <a:gdLst>
                <a:gd name="connsiteX0" fmla="*/ 0 w 5381656"/>
                <a:gd name="connsiteY0" fmla="*/ 0 h 2973528"/>
                <a:gd name="connsiteX1" fmla="*/ 5381656 w 5381656"/>
                <a:gd name="connsiteY1" fmla="*/ 0 h 2973528"/>
                <a:gd name="connsiteX2" fmla="*/ 5381656 w 5381656"/>
                <a:gd name="connsiteY2" fmla="*/ 2973528 h 2973528"/>
                <a:gd name="connsiteX3" fmla="*/ 0 w 5381656"/>
                <a:gd name="connsiteY3" fmla="*/ 2973528 h 2973528"/>
                <a:gd name="connsiteX4" fmla="*/ 0 w 5381656"/>
                <a:gd name="connsiteY4" fmla="*/ 0 h 2973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1656" h="2973528">
                  <a:moveTo>
                    <a:pt x="0" y="0"/>
                  </a:moveTo>
                  <a:lnTo>
                    <a:pt x="5381656" y="0"/>
                  </a:lnTo>
                  <a:lnTo>
                    <a:pt x="5381656" y="2973528"/>
                  </a:lnTo>
                  <a:lnTo>
                    <a:pt x="0" y="29735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0" i="0" kern="1200" dirty="0"/>
                <a:t>Projects on landfills</a:t>
              </a:r>
              <a:r>
                <a:rPr lang="en-US" sz="5100" b="0" i="0" kern="1200" dirty="0"/>
                <a:t/>
              </a:r>
              <a:br>
                <a:rPr lang="en-US" sz="5100" b="0" i="0" kern="1200" dirty="0"/>
              </a:br>
              <a:r>
                <a:rPr lang="en-US" sz="1600" b="0" i="0" kern="1200" dirty="0"/>
                <a:t/>
              </a:r>
              <a:br>
                <a:rPr lang="en-US" sz="1600" b="0" i="0" kern="1200" dirty="0"/>
              </a:br>
              <a:r>
                <a:rPr lang="en-US" sz="1600" b="0" i="0" kern="1200" dirty="0"/>
                <a:t/>
              </a:r>
              <a:br>
                <a:rPr lang="en-US" sz="1600" b="0" i="0" kern="1200" dirty="0"/>
              </a:br>
              <a:endParaRPr lang="en-US" sz="1600" kern="1200" dirty="0"/>
            </a:p>
          </p:txBody>
        </p:sp>
      </p:grpSp>
      <p:sp>
        <p:nvSpPr>
          <p:cNvPr id="12" name="TextBox 11">
            <a:extLst>
              <a:ext uri="{FF2B5EF4-FFF2-40B4-BE49-F238E27FC236}">
                <a16:creationId xmlns:a16="http://schemas.microsoft.com/office/drawing/2014/main" id="{0BBE944C-1B1C-9D73-F1D7-C4DC5F9D228E}"/>
              </a:ext>
            </a:extLst>
          </p:cNvPr>
          <p:cNvSpPr txBox="1"/>
          <p:nvPr/>
        </p:nvSpPr>
        <p:spPr bwMode="auto">
          <a:xfrm>
            <a:off x="6335184" y="1219200"/>
            <a:ext cx="5105400" cy="54222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wrap="square">
            <a:spAutoFit/>
          </a:bodyPr>
          <a:lstStyle/>
          <a:p>
            <a:pPr lvl="0" algn="l">
              <a:lnSpc>
                <a:spcPct val="114000"/>
              </a:lnSpc>
            </a:pPr>
            <a:r>
              <a:rPr lang="en-US" sz="1600" b="0" i="1" dirty="0">
                <a:solidFill>
                  <a:schemeClr val="accent1"/>
                </a:solidFill>
              </a:rPr>
              <a:t>Proposed</a:t>
            </a:r>
            <a:r>
              <a:rPr lang="en-US" sz="1600" b="0" dirty="0">
                <a:solidFill>
                  <a:schemeClr val="accent1"/>
                </a:solidFill>
              </a:rPr>
              <a:t> </a:t>
            </a:r>
            <a:r>
              <a:rPr lang="en-US" sz="1600" b="0" i="1" dirty="0">
                <a:solidFill>
                  <a:schemeClr val="accent1"/>
                </a:solidFill>
              </a:rPr>
              <a:t>Definition</a:t>
            </a:r>
            <a:r>
              <a:rPr lang="en-US" sz="1600" b="0" i="1" dirty="0"/>
              <a:t>: ‘Contaminated site or landfill’ means: (1) any currently contaminated portion of a property on which industrial or commercial operations were conducted and a discharge occurred, and its associated disturbed areas, where ‘discharge’ means the same as the term defined in section 23 of P.L.1993, c.139 (C.58:10B-1) or (2) a properly closed sanitary landfill facility and its associated disturbed areas.</a:t>
            </a:r>
          </a:p>
          <a:p>
            <a:pPr lvl="0" algn="l">
              <a:lnSpc>
                <a:spcPct val="114000"/>
              </a:lnSpc>
            </a:pPr>
            <a:endParaRPr lang="en-US" sz="1600" b="0" i="1" dirty="0"/>
          </a:p>
          <a:p>
            <a:pPr algn="l">
              <a:lnSpc>
                <a:spcPct val="114000"/>
              </a:lnSpc>
            </a:pPr>
            <a:r>
              <a:rPr lang="en-US" sz="1600" b="0" i="1" kern="0" dirty="0">
                <a:solidFill>
                  <a:srgbClr val="505759"/>
                </a:solidFill>
              </a:rPr>
              <a:t>Associated disturbed areas will include areas, which may themselves not have been contaminated, but are clearly associated with contaminated areas or landfills. Examples include access roads, lay-down areas and former building sites that were previously part of an industrial or landfill complex. The associated disturbed areas cannot exceed 10% of the total land area targeted for solar development.</a:t>
            </a:r>
          </a:p>
          <a:p>
            <a:pPr lvl="0" algn="l"/>
            <a:endParaRPr lang="en-US" sz="1800" b="0" i="1" dirty="0"/>
          </a:p>
        </p:txBody>
      </p:sp>
    </p:spTree>
    <p:extLst>
      <p:ext uri="{BB962C8B-B14F-4D97-AF65-F5344CB8AC3E}">
        <p14:creationId xmlns:p14="http://schemas.microsoft.com/office/powerpoint/2010/main" val="3493546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EC22D76-EAE2-4848-A8A4-2B5150268D26}"/>
              </a:ext>
            </a:extLst>
          </p:cNvPr>
          <p:cNvSpPr txBox="1">
            <a:spLocks/>
          </p:cNvSpPr>
          <p:nvPr/>
        </p:nvSpPr>
        <p:spPr>
          <a:xfrm>
            <a:off x="914400" y="1524000"/>
            <a:ext cx="10668001" cy="4495801"/>
          </a:xfrm>
          <a:prstGeom prst="rect">
            <a:avLst/>
          </a:prstGeom>
        </p:spPr>
        <p:txBody>
          <a:bodyPr>
            <a:normAutofit/>
          </a:bodyPr>
          <a:lst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pPr>
              <a:lnSpc>
                <a:spcPct val="90000"/>
              </a:lnSpc>
            </a:pPr>
            <a:r>
              <a:rPr lang="en-US" sz="3200" kern="0" dirty="0"/>
              <a:t>Distinct tranche due to specific costs of mitigation and permitting</a:t>
            </a:r>
          </a:p>
          <a:p>
            <a:pPr>
              <a:lnSpc>
                <a:spcPct val="90000"/>
              </a:lnSpc>
            </a:pPr>
            <a:r>
              <a:rPr lang="en-US" sz="3200" kern="0" dirty="0"/>
              <a:t>Tranche recognized in Solar Act of 2021 for environmental and public health benefits</a:t>
            </a:r>
          </a:p>
          <a:p>
            <a:pPr>
              <a:lnSpc>
                <a:spcPct val="90000"/>
              </a:lnSpc>
            </a:pPr>
            <a:r>
              <a:rPr lang="en-US" sz="3200" kern="0" dirty="0"/>
              <a:t>Building on New Jersey’s strong legacy of landfill and brownfield development previously supported under the subsection (t) program</a:t>
            </a:r>
          </a:p>
          <a:p>
            <a:pPr>
              <a:lnSpc>
                <a:spcPct val="90000"/>
              </a:lnSpc>
            </a:pPr>
            <a:endParaRPr lang="en-US" sz="1700" kern="0" dirty="0"/>
          </a:p>
          <a:p>
            <a:pPr>
              <a:lnSpc>
                <a:spcPct val="90000"/>
              </a:lnSpc>
            </a:pPr>
            <a:endParaRPr lang="en-US" sz="1700" kern="0" dirty="0"/>
          </a:p>
          <a:p>
            <a:pPr marL="0" indent="0">
              <a:lnSpc>
                <a:spcPct val="90000"/>
              </a:lnSpc>
              <a:buNone/>
            </a:pPr>
            <a:endParaRPr lang="en-US" sz="1700" i="1" kern="0" dirty="0"/>
          </a:p>
        </p:txBody>
      </p:sp>
      <p:sp>
        <p:nvSpPr>
          <p:cNvPr id="3" name="Title 2"/>
          <p:cNvSpPr>
            <a:spLocks noGrp="1"/>
          </p:cNvSpPr>
          <p:nvPr>
            <p:ph type="title"/>
          </p:nvPr>
        </p:nvSpPr>
        <p:spPr>
          <a:xfrm>
            <a:off x="558800" y="152401"/>
            <a:ext cx="11074400" cy="765823"/>
          </a:xfrm>
        </p:spPr>
        <p:txBody>
          <a:bodyPr vert="horz" wrap="square" lIns="91440" tIns="45720" rIns="91440" bIns="45720" numCol="1" anchor="ctr" anchorCtr="0" compatLnSpc="1">
            <a:prstTxWarp prst="textNoShape">
              <a:avLst/>
            </a:prstTxWarp>
            <a:normAutofit/>
          </a:bodyPr>
          <a:lstStyle/>
          <a:p>
            <a:r>
              <a:rPr lang="en-US" b="1" i="0" dirty="0">
                <a:latin typeface="Calibri"/>
                <a:ea typeface="+mj-ea"/>
                <a:cs typeface="Calibri"/>
              </a:rPr>
              <a:t>Tranche 3: Grid Supply on Contaminated Sites Detail</a:t>
            </a:r>
          </a:p>
        </p:txBody>
      </p:sp>
      <p:sp>
        <p:nvSpPr>
          <p:cNvPr id="4" name="Slide Number Placeholder 3"/>
          <p:cNvSpPr>
            <a:spLocks noGrp="1"/>
          </p:cNvSpPr>
          <p:nvPr>
            <p:ph type="sldNum" sz="quarter" idx="11"/>
          </p:nvPr>
        </p:nvSpPr>
        <p:spPr>
          <a:xfrm>
            <a:off x="304800" y="6296225"/>
            <a:ext cx="711200" cy="349250"/>
          </a:xfrm>
        </p:spPr>
        <p:txBody>
          <a:bodyPr vert="horz" lIns="91440" tIns="45720" rIns="91440" bIns="45720" rtlCol="0" anchor="ctr">
            <a:normAutofit/>
          </a:bodyPr>
          <a:lstStyle/>
          <a:p>
            <a:pPr>
              <a:spcAft>
                <a:spcPts val="600"/>
              </a:spcAft>
            </a:pPr>
            <a:fld id="{31C790AD-FA6F-AC4B-8DD5-8F16113E1AE2}" type="slidenum">
              <a:rPr lang="en-US" smtClean="0"/>
              <a:pPr>
                <a:spcAft>
                  <a:spcPts val="600"/>
                </a:spcAft>
              </a:pPr>
              <a:t>17</a:t>
            </a:fld>
            <a:endParaRPr lang="en-US"/>
          </a:p>
        </p:txBody>
      </p:sp>
    </p:spTree>
    <p:extLst>
      <p:ext uri="{BB962C8B-B14F-4D97-AF65-F5344CB8AC3E}">
        <p14:creationId xmlns:p14="http://schemas.microsoft.com/office/powerpoint/2010/main" val="4126911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EC22D76-EAE2-4848-A8A4-2B5150268D26}"/>
              </a:ext>
            </a:extLst>
          </p:cNvPr>
          <p:cNvSpPr txBox="1">
            <a:spLocks/>
          </p:cNvSpPr>
          <p:nvPr/>
        </p:nvSpPr>
        <p:spPr>
          <a:xfrm>
            <a:off x="6193368" y="1524000"/>
            <a:ext cx="5389033" cy="4495801"/>
          </a:xfrm>
          <a:prstGeom prst="rect">
            <a:avLst/>
          </a:prstGeom>
        </p:spPr>
        <p:txBody>
          <a:bodyPr>
            <a:normAutofit/>
          </a:bodyPr>
          <a:lst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endParaRPr lang="en-US" kern="0" dirty="0"/>
          </a:p>
          <a:p>
            <a:endParaRPr lang="en-US" kern="0" dirty="0"/>
          </a:p>
          <a:p>
            <a:pPr>
              <a:lnSpc>
                <a:spcPct val="90000"/>
              </a:lnSpc>
            </a:pPr>
            <a:endParaRPr lang="en-US" sz="1700" i="1" kern="0" dirty="0"/>
          </a:p>
        </p:txBody>
      </p:sp>
      <p:graphicFrame>
        <p:nvGraphicFramePr>
          <p:cNvPr id="9" name="Content Placeholder 4">
            <a:extLst>
              <a:ext uri="{FF2B5EF4-FFF2-40B4-BE49-F238E27FC236}">
                <a16:creationId xmlns:a16="http://schemas.microsoft.com/office/drawing/2014/main" id="{F5524979-8C9A-4812-852D-23FDC6DABB5B}"/>
              </a:ext>
            </a:extLst>
          </p:cNvPr>
          <p:cNvGraphicFramePr>
            <a:graphicFrameLocks noGrp="1"/>
          </p:cNvGraphicFramePr>
          <p:nvPr>
            <p:ph sz="half" idx="2"/>
            <p:extLst>
              <p:ext uri="{D42A27DB-BD31-4B8C-83A1-F6EECF244321}">
                <p14:modId xmlns:p14="http://schemas.microsoft.com/office/powerpoint/2010/main" val="2926453426"/>
              </p:ext>
            </p:extLst>
          </p:nvPr>
        </p:nvGraphicFramePr>
        <p:xfrm>
          <a:off x="609600" y="1524000"/>
          <a:ext cx="5386388"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tent Placeholder 1">
            <a:extLst>
              <a:ext uri="{FF2B5EF4-FFF2-40B4-BE49-F238E27FC236}">
                <a16:creationId xmlns:a16="http://schemas.microsoft.com/office/drawing/2014/main" id="{44F1A439-3519-ABD4-5CB2-401764E1AC2E}"/>
              </a:ext>
            </a:extLst>
          </p:cNvPr>
          <p:cNvSpPr>
            <a:spLocks noGrp="1"/>
          </p:cNvSpPr>
          <p:nvPr>
            <p:ph sz="quarter" idx="4"/>
          </p:nvPr>
        </p:nvSpPr>
        <p:spPr/>
        <p:txBody>
          <a:bodyPr/>
          <a:lstStyle/>
          <a:p>
            <a:pPr marL="0" indent="0">
              <a:buNone/>
            </a:pPr>
            <a:r>
              <a:rPr lang="en-US" sz="2800" i="1" dirty="0">
                <a:solidFill>
                  <a:schemeClr val="accent1"/>
                </a:solidFill>
              </a:rPr>
              <a:t>Proposed Definition</a:t>
            </a:r>
            <a:r>
              <a:rPr lang="en-US" sz="2800" i="1" dirty="0"/>
              <a:t>: Net metered non-residential projects larger than 5 MW must meet the requirements of their New Jersey utility to qualify as net-metered projects serving non-residential customers</a:t>
            </a:r>
          </a:p>
          <a:p>
            <a:endParaRPr lang="en-US" dirty="0"/>
          </a:p>
        </p:txBody>
      </p:sp>
      <p:sp>
        <p:nvSpPr>
          <p:cNvPr id="3" name="Title 2"/>
          <p:cNvSpPr>
            <a:spLocks noGrp="1"/>
          </p:cNvSpPr>
          <p:nvPr>
            <p:ph type="title"/>
          </p:nvPr>
        </p:nvSpPr>
        <p:spPr/>
        <p:txBody>
          <a:bodyPr vert="horz" wrap="square" lIns="91440" tIns="45720" rIns="91440" bIns="45720" numCol="1" anchor="ctr" anchorCtr="0" compatLnSpc="1">
            <a:prstTxWarp prst="textNoShape">
              <a:avLst/>
            </a:prstTxWarp>
            <a:normAutofit/>
          </a:bodyPr>
          <a:lstStyle/>
          <a:p>
            <a:r>
              <a:rPr lang="en-US" b="1" i="0" dirty="0">
                <a:latin typeface="Calibri"/>
                <a:ea typeface="+mj-ea"/>
                <a:cs typeface="Calibri"/>
              </a:rPr>
              <a:t>Tranche 4: Net Metered </a:t>
            </a:r>
            <a:r>
              <a:rPr lang="en-US" dirty="0"/>
              <a:t>N</a:t>
            </a:r>
            <a:r>
              <a:rPr lang="en-US" b="1" i="0" dirty="0">
                <a:latin typeface="Calibri"/>
                <a:ea typeface="+mj-ea"/>
                <a:cs typeface="Calibri"/>
              </a:rPr>
              <a:t>on-residential </a:t>
            </a:r>
            <a:r>
              <a:rPr lang="en-US" dirty="0"/>
              <a:t>P</a:t>
            </a:r>
            <a:r>
              <a:rPr lang="en-US" b="1" i="0" dirty="0">
                <a:latin typeface="Calibri"/>
                <a:ea typeface="+mj-ea"/>
                <a:cs typeface="Calibri"/>
              </a:rPr>
              <a:t>rojects Definition</a:t>
            </a:r>
          </a:p>
        </p:txBody>
      </p:sp>
      <p:sp>
        <p:nvSpPr>
          <p:cNvPr id="4" name="Slide Number Placeholder 3"/>
          <p:cNvSpPr>
            <a:spLocks noGrp="1"/>
          </p:cNvSpPr>
          <p:nvPr>
            <p:ph type="sldNum" sz="quarter" idx="11"/>
          </p:nvPr>
        </p:nvSpPr>
        <p:spPr/>
        <p:txBody>
          <a:bodyPr vert="horz" lIns="91440" tIns="45720" rIns="91440" bIns="45720" rtlCol="0" anchor="ctr">
            <a:normAutofit/>
          </a:bodyPr>
          <a:lstStyle/>
          <a:p>
            <a:pPr>
              <a:spcAft>
                <a:spcPts val="600"/>
              </a:spcAft>
            </a:pPr>
            <a:fld id="{31C790AD-FA6F-AC4B-8DD5-8F16113E1AE2}" type="slidenum">
              <a:rPr lang="en-US" smtClean="0"/>
              <a:pPr>
                <a:spcAft>
                  <a:spcPts val="600"/>
                </a:spcAft>
              </a:pPr>
              <a:t>18</a:t>
            </a:fld>
            <a:endParaRPr lang="en-US"/>
          </a:p>
        </p:txBody>
      </p:sp>
    </p:spTree>
    <p:extLst>
      <p:ext uri="{BB962C8B-B14F-4D97-AF65-F5344CB8AC3E}">
        <p14:creationId xmlns:p14="http://schemas.microsoft.com/office/powerpoint/2010/main" val="1096969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EC22D76-EAE2-4848-A8A4-2B5150268D26}"/>
              </a:ext>
            </a:extLst>
          </p:cNvPr>
          <p:cNvSpPr txBox="1">
            <a:spLocks/>
          </p:cNvSpPr>
          <p:nvPr/>
        </p:nvSpPr>
        <p:spPr>
          <a:xfrm>
            <a:off x="838200" y="1524000"/>
            <a:ext cx="10744201" cy="4495801"/>
          </a:xfrm>
          <a:prstGeom prst="rect">
            <a:avLst/>
          </a:prstGeom>
        </p:spPr>
        <p:txBody>
          <a:bodyPr>
            <a:normAutofit/>
          </a:bodyPr>
          <a:lst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r>
              <a:rPr lang="en-US" sz="2800" kern="0" dirty="0"/>
              <a:t>Net metered projects already receive subsidy in form of net metered credits, which may inherently advantage net metered projects against standard grid supply</a:t>
            </a:r>
          </a:p>
          <a:p>
            <a:r>
              <a:rPr lang="en-US" sz="2800" kern="0" dirty="0"/>
              <a:t>Providing their own tranche maintains balance of program and encourages multiple formats of grid-scale solar</a:t>
            </a:r>
          </a:p>
          <a:p>
            <a:r>
              <a:rPr lang="en-US" sz="2800" kern="0" dirty="0"/>
              <a:t>No preference between different types of sites being developed within the net metered tranche (i.e., the Straw does not include additional preference for contaminated sites or built environment projects)</a:t>
            </a:r>
          </a:p>
          <a:p>
            <a:endParaRPr lang="en-US" kern="0" dirty="0"/>
          </a:p>
          <a:p>
            <a:endParaRPr lang="en-US" kern="0" dirty="0"/>
          </a:p>
          <a:p>
            <a:pPr>
              <a:lnSpc>
                <a:spcPct val="90000"/>
              </a:lnSpc>
            </a:pPr>
            <a:endParaRPr lang="en-US" sz="1700" i="1" kern="0" dirty="0"/>
          </a:p>
        </p:txBody>
      </p:sp>
      <p:sp>
        <p:nvSpPr>
          <p:cNvPr id="3" name="Title 2"/>
          <p:cNvSpPr>
            <a:spLocks noGrp="1"/>
          </p:cNvSpPr>
          <p:nvPr>
            <p:ph type="title"/>
          </p:nvPr>
        </p:nvSpPr>
        <p:spPr>
          <a:xfrm>
            <a:off x="558800" y="152401"/>
            <a:ext cx="11074400" cy="765823"/>
          </a:xfrm>
        </p:spPr>
        <p:txBody>
          <a:bodyPr vert="horz" wrap="square" lIns="91440" tIns="45720" rIns="91440" bIns="45720" numCol="1" anchor="ctr" anchorCtr="0" compatLnSpc="1">
            <a:prstTxWarp prst="textNoShape">
              <a:avLst/>
            </a:prstTxWarp>
            <a:normAutofit/>
          </a:bodyPr>
          <a:lstStyle/>
          <a:p>
            <a:r>
              <a:rPr lang="en-US" b="1" i="0" dirty="0">
                <a:latin typeface="Calibri"/>
                <a:ea typeface="+mj-ea"/>
                <a:cs typeface="Calibri"/>
              </a:rPr>
              <a:t>Tranche 4: Net Metered </a:t>
            </a:r>
            <a:r>
              <a:rPr lang="en-US" dirty="0"/>
              <a:t>N</a:t>
            </a:r>
            <a:r>
              <a:rPr lang="en-US" b="1" i="0" dirty="0">
                <a:latin typeface="Calibri"/>
                <a:ea typeface="+mj-ea"/>
                <a:cs typeface="Calibri"/>
              </a:rPr>
              <a:t>on-residential </a:t>
            </a:r>
            <a:r>
              <a:rPr lang="en-US" dirty="0"/>
              <a:t>P</a:t>
            </a:r>
            <a:r>
              <a:rPr lang="en-US" b="1" i="0" dirty="0">
                <a:latin typeface="Calibri"/>
                <a:ea typeface="+mj-ea"/>
                <a:cs typeface="Calibri"/>
              </a:rPr>
              <a:t>rojects Detail</a:t>
            </a:r>
          </a:p>
        </p:txBody>
      </p:sp>
      <p:sp>
        <p:nvSpPr>
          <p:cNvPr id="4" name="Slide Number Placeholder 3"/>
          <p:cNvSpPr>
            <a:spLocks noGrp="1"/>
          </p:cNvSpPr>
          <p:nvPr>
            <p:ph type="sldNum" sz="quarter" idx="11"/>
          </p:nvPr>
        </p:nvSpPr>
        <p:spPr>
          <a:xfrm>
            <a:off x="304800" y="6296225"/>
            <a:ext cx="711200" cy="349250"/>
          </a:xfrm>
        </p:spPr>
        <p:txBody>
          <a:bodyPr vert="horz" lIns="91440" tIns="45720" rIns="91440" bIns="45720" rtlCol="0" anchor="ctr">
            <a:normAutofit/>
          </a:bodyPr>
          <a:lstStyle/>
          <a:p>
            <a:pPr>
              <a:spcAft>
                <a:spcPts val="600"/>
              </a:spcAft>
            </a:pPr>
            <a:fld id="{31C790AD-FA6F-AC4B-8DD5-8F16113E1AE2}" type="slidenum">
              <a:rPr lang="en-US" smtClean="0"/>
              <a:pPr>
                <a:spcAft>
                  <a:spcPts val="600"/>
                </a:spcAft>
              </a:pPr>
              <a:t>19</a:t>
            </a:fld>
            <a:endParaRPr lang="en-US"/>
          </a:p>
        </p:txBody>
      </p:sp>
    </p:spTree>
    <p:extLst>
      <p:ext uri="{BB962C8B-B14F-4D97-AF65-F5344CB8AC3E}">
        <p14:creationId xmlns:p14="http://schemas.microsoft.com/office/powerpoint/2010/main" val="720548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latin typeface="Helvetica" pitchFamily="34" charset="0"/>
              </a:rPr>
              <a:t>This is the second public stakeholder meeting for</a:t>
            </a:r>
          </a:p>
          <a:p>
            <a:pPr marL="0" indent="0">
              <a:buNone/>
            </a:pPr>
            <a:endParaRPr lang="en-US" dirty="0" smtClean="0">
              <a:latin typeface="Helvetica" pitchFamily="34" charset="0"/>
            </a:endParaRPr>
          </a:p>
          <a:p>
            <a:pPr marL="0" indent="0" algn="ctr">
              <a:buNone/>
            </a:pPr>
            <a:r>
              <a:rPr lang="en-US" sz="2400" dirty="0" smtClean="0">
                <a:latin typeface="Helvetica" pitchFamily="34" charset="0"/>
                <a:hlinkClick r:id="rId2"/>
              </a:rPr>
              <a:t>Docket </a:t>
            </a:r>
            <a:r>
              <a:rPr lang="en-US" sz="2400" dirty="0">
                <a:latin typeface="Helvetica" pitchFamily="34" charset="0"/>
                <a:hlinkClick r:id="rId2"/>
              </a:rPr>
              <a:t># QO21101186</a:t>
            </a:r>
            <a:endParaRPr lang="en-US" sz="2400" dirty="0">
              <a:latin typeface="Helvetica" pitchFamily="34" charset="0"/>
            </a:endParaRPr>
          </a:p>
          <a:p>
            <a:pPr marL="0" indent="0" algn="ctr">
              <a:buNone/>
            </a:pPr>
            <a:r>
              <a:rPr lang="en-US" sz="2400" dirty="0">
                <a:latin typeface="Helvetica" pitchFamily="34" charset="0"/>
              </a:rPr>
              <a:t>Competitive Solar Incentive (“CSI”) Program </a:t>
            </a:r>
          </a:p>
          <a:p>
            <a:pPr marL="0" indent="0" algn="ctr">
              <a:buNone/>
            </a:pPr>
            <a:r>
              <a:rPr lang="en-US" sz="2400" dirty="0">
                <a:latin typeface="Helvetica" pitchFamily="34" charset="0"/>
              </a:rPr>
              <a:t>pursuant to P.L. 2021, C.169</a:t>
            </a:r>
          </a:p>
          <a:p>
            <a:pPr marL="0" indent="0">
              <a:buNone/>
            </a:pPr>
            <a:endParaRPr lang="en-US" dirty="0" smtClean="0">
              <a:latin typeface="Helvetica" pitchFamily="34" charset="0"/>
            </a:endParaRPr>
          </a:p>
        </p:txBody>
      </p:sp>
      <p:sp>
        <p:nvSpPr>
          <p:cNvPr id="3" name="Title 2"/>
          <p:cNvSpPr>
            <a:spLocks noGrp="1"/>
          </p:cNvSpPr>
          <p:nvPr>
            <p:ph type="title"/>
          </p:nvPr>
        </p:nvSpPr>
        <p:spPr/>
        <p:txBody>
          <a:bodyPr/>
          <a:lstStyle/>
          <a:p>
            <a:r>
              <a:rPr lang="en-US" dirty="0" smtClean="0">
                <a:latin typeface="Helvetica" pitchFamily="34" charset="0"/>
              </a:rPr>
              <a:t>Welcome</a:t>
            </a:r>
            <a:endParaRPr lang="en-US" dirty="0">
              <a:latin typeface="Helvetica" pitchFamily="34" charset="0"/>
            </a:endParaRPr>
          </a:p>
        </p:txBody>
      </p:sp>
    </p:spTree>
    <p:extLst>
      <p:ext uri="{BB962C8B-B14F-4D97-AF65-F5344CB8AC3E}">
        <p14:creationId xmlns:p14="http://schemas.microsoft.com/office/powerpoint/2010/main" val="1680744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D5C570-FAB8-4438-BCF6-5E10BD3B178E}"/>
              </a:ext>
            </a:extLst>
          </p:cNvPr>
          <p:cNvSpPr>
            <a:spLocks noGrp="1"/>
          </p:cNvSpPr>
          <p:nvPr>
            <p:ph type="body" sz="quarter" idx="10"/>
          </p:nvPr>
        </p:nvSpPr>
        <p:spPr/>
        <p:txBody>
          <a:bodyPr/>
          <a:lstStyle/>
          <a:p>
            <a:r>
              <a:rPr lang="en-US" dirty="0"/>
              <a:t>Topic 2: Solar + Storage</a:t>
            </a:r>
          </a:p>
        </p:txBody>
      </p:sp>
    </p:spTree>
    <p:extLst>
      <p:ext uri="{BB962C8B-B14F-4D97-AF65-F5344CB8AC3E}">
        <p14:creationId xmlns:p14="http://schemas.microsoft.com/office/powerpoint/2010/main" val="4278955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EC22D76-EAE2-4848-A8A4-2B5150268D26}"/>
              </a:ext>
            </a:extLst>
          </p:cNvPr>
          <p:cNvSpPr txBox="1">
            <a:spLocks/>
          </p:cNvSpPr>
          <p:nvPr/>
        </p:nvSpPr>
        <p:spPr>
          <a:xfrm>
            <a:off x="6193368" y="1524000"/>
            <a:ext cx="5389033" cy="4495801"/>
          </a:xfrm>
          <a:prstGeom prst="rect">
            <a:avLst/>
          </a:prstGeom>
        </p:spPr>
        <p:txBody>
          <a:bodyPr>
            <a:normAutofit/>
          </a:bodyPr>
          <a:lst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endParaRPr lang="en-US" sz="2000" kern="0" dirty="0"/>
          </a:p>
          <a:p>
            <a:endParaRPr lang="en-US" kern="0" dirty="0"/>
          </a:p>
          <a:p>
            <a:endParaRPr lang="en-US" kern="0" dirty="0"/>
          </a:p>
          <a:p>
            <a:pPr marL="0" indent="0">
              <a:buNone/>
            </a:pPr>
            <a:endParaRPr lang="en-US" i="1" kern="0" dirty="0"/>
          </a:p>
          <a:p>
            <a:pPr marL="0" indent="0">
              <a:lnSpc>
                <a:spcPct val="90000"/>
              </a:lnSpc>
              <a:buNone/>
            </a:pPr>
            <a:endParaRPr lang="en-US" sz="1700" i="1" kern="0" dirty="0"/>
          </a:p>
          <a:p>
            <a:pPr>
              <a:lnSpc>
                <a:spcPct val="90000"/>
              </a:lnSpc>
            </a:pPr>
            <a:endParaRPr lang="en-US" sz="1700" i="1" kern="0" dirty="0"/>
          </a:p>
        </p:txBody>
      </p:sp>
      <p:sp>
        <p:nvSpPr>
          <p:cNvPr id="9" name="Content Placeholder 8">
            <a:extLst>
              <a:ext uri="{FF2B5EF4-FFF2-40B4-BE49-F238E27FC236}">
                <a16:creationId xmlns:a16="http://schemas.microsoft.com/office/drawing/2014/main" id="{207195BE-9348-246C-84F3-FA09DBE03F9E}"/>
              </a:ext>
            </a:extLst>
          </p:cNvPr>
          <p:cNvSpPr>
            <a:spLocks noGrp="1"/>
          </p:cNvSpPr>
          <p:nvPr>
            <p:ph sz="quarter" idx="4"/>
          </p:nvPr>
        </p:nvSpPr>
        <p:spPr/>
        <p:txBody>
          <a:bodyPr/>
          <a:lstStyle/>
          <a:p>
            <a:pPr marL="0" indent="0">
              <a:buNone/>
            </a:pPr>
            <a:r>
              <a:rPr lang="en-US" sz="2400" i="1" kern="1200" dirty="0">
                <a:solidFill>
                  <a:schemeClr val="accent1"/>
                </a:solidFill>
              </a:rPr>
              <a:t>Proposed Definition: </a:t>
            </a:r>
            <a:r>
              <a:rPr lang="en-US" sz="2400" i="1" kern="1200" dirty="0"/>
              <a:t>Storage Paired with Grid Supply Solar is any project that qualifies to participate in Tranches 1, 2, or 3 and which includes a battery storage unit that meets PJM’s definition of either a co-located or hybrid storage resource (in the case of co-located storage, pre-qualification must include evidence of separate PJM queue status).</a:t>
            </a:r>
            <a:endParaRPr lang="en-US" sz="2400" kern="1200" dirty="0"/>
          </a:p>
          <a:p>
            <a:endParaRPr lang="en-US" dirty="0"/>
          </a:p>
        </p:txBody>
      </p:sp>
      <p:sp>
        <p:nvSpPr>
          <p:cNvPr id="3" name="Title 2"/>
          <p:cNvSpPr>
            <a:spLocks noGrp="1"/>
          </p:cNvSpPr>
          <p:nvPr>
            <p:ph type="title"/>
          </p:nvPr>
        </p:nvSpPr>
        <p:spPr/>
        <p:txBody>
          <a:bodyPr vert="horz" wrap="square" lIns="91440" tIns="45720" rIns="91440" bIns="45720" numCol="1" anchor="ctr" anchorCtr="0" compatLnSpc="1">
            <a:prstTxWarp prst="textNoShape">
              <a:avLst/>
            </a:prstTxWarp>
            <a:normAutofit/>
          </a:bodyPr>
          <a:lstStyle/>
          <a:p>
            <a:r>
              <a:rPr lang="en-US" b="1" i="0" dirty="0">
                <a:latin typeface="Calibri"/>
                <a:ea typeface="+mj-ea"/>
                <a:cs typeface="Calibri"/>
              </a:rPr>
              <a:t>Tranche 5: Storage Paired with Grid </a:t>
            </a:r>
            <a:r>
              <a:rPr lang="en-US" dirty="0"/>
              <a:t>S</a:t>
            </a:r>
            <a:r>
              <a:rPr lang="en-US" b="1" i="0" dirty="0">
                <a:latin typeface="Calibri"/>
                <a:ea typeface="+mj-ea"/>
                <a:cs typeface="Calibri"/>
              </a:rPr>
              <a:t>upply</a:t>
            </a:r>
          </a:p>
        </p:txBody>
      </p:sp>
      <p:sp>
        <p:nvSpPr>
          <p:cNvPr id="4" name="Slide Number Placeholder 3"/>
          <p:cNvSpPr>
            <a:spLocks noGrp="1"/>
          </p:cNvSpPr>
          <p:nvPr>
            <p:ph type="sldNum" sz="quarter" idx="11"/>
          </p:nvPr>
        </p:nvSpPr>
        <p:spPr/>
        <p:txBody>
          <a:bodyPr vert="horz" lIns="91440" tIns="45720" rIns="91440" bIns="45720" rtlCol="0" anchor="ctr">
            <a:normAutofit/>
          </a:bodyPr>
          <a:lstStyle/>
          <a:p>
            <a:pPr>
              <a:spcAft>
                <a:spcPts val="600"/>
              </a:spcAft>
            </a:pPr>
            <a:fld id="{31C790AD-FA6F-AC4B-8DD5-8F16113E1AE2}" type="slidenum">
              <a:rPr lang="en-US" smtClean="0"/>
              <a:pPr>
                <a:spcAft>
                  <a:spcPts val="600"/>
                </a:spcAft>
              </a:pPr>
              <a:t>21</a:t>
            </a:fld>
            <a:endParaRPr lang="en-US"/>
          </a:p>
        </p:txBody>
      </p:sp>
      <p:grpSp>
        <p:nvGrpSpPr>
          <p:cNvPr id="2" name="Group 1">
            <a:extLst>
              <a:ext uri="{FF2B5EF4-FFF2-40B4-BE49-F238E27FC236}">
                <a16:creationId xmlns:a16="http://schemas.microsoft.com/office/drawing/2014/main" id="{A7A62792-079D-04FE-4027-06EEAA8B6F42}"/>
              </a:ext>
            </a:extLst>
          </p:cNvPr>
          <p:cNvGrpSpPr/>
          <p:nvPr/>
        </p:nvGrpSpPr>
        <p:grpSpPr>
          <a:xfrm>
            <a:off x="457200" y="1295400"/>
            <a:ext cx="5437717" cy="4507599"/>
            <a:chOff x="558800" y="1609070"/>
            <a:chExt cx="5437717" cy="4507599"/>
          </a:xfrm>
        </p:grpSpPr>
        <p:sp>
          <p:nvSpPr>
            <p:cNvPr id="5" name="Straight Connector 4">
              <a:extLst>
                <a:ext uri="{FF2B5EF4-FFF2-40B4-BE49-F238E27FC236}">
                  <a16:creationId xmlns:a16="http://schemas.microsoft.com/office/drawing/2014/main" id="{D53AE4A4-C0FE-3707-3AEF-33E85A7DDF48}"/>
                </a:ext>
              </a:extLst>
            </p:cNvPr>
            <p:cNvSpPr/>
            <p:nvPr/>
          </p:nvSpPr>
          <p:spPr>
            <a:xfrm>
              <a:off x="609600" y="1752600"/>
              <a:ext cx="5386917"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EE415C01-DA25-B2F7-C24C-C2490E3610BF}"/>
                </a:ext>
              </a:extLst>
            </p:cNvPr>
            <p:cNvSpPr/>
            <p:nvPr/>
          </p:nvSpPr>
          <p:spPr>
            <a:xfrm>
              <a:off x="558800" y="1609070"/>
              <a:ext cx="5386917" cy="2247900"/>
            </a:xfrm>
            <a:custGeom>
              <a:avLst/>
              <a:gdLst>
                <a:gd name="connsiteX0" fmla="*/ 0 w 5386917"/>
                <a:gd name="connsiteY0" fmla="*/ 0 h 2247900"/>
                <a:gd name="connsiteX1" fmla="*/ 5386917 w 5386917"/>
                <a:gd name="connsiteY1" fmla="*/ 0 h 2247900"/>
                <a:gd name="connsiteX2" fmla="*/ 5386917 w 5386917"/>
                <a:gd name="connsiteY2" fmla="*/ 2247900 h 2247900"/>
                <a:gd name="connsiteX3" fmla="*/ 0 w 5386917"/>
                <a:gd name="connsiteY3" fmla="*/ 2247900 h 2247900"/>
                <a:gd name="connsiteX4" fmla="*/ 0 w 5386917"/>
                <a:gd name="connsiteY4" fmla="*/ 0 h 224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6917" h="2247900">
                  <a:moveTo>
                    <a:pt x="0" y="0"/>
                  </a:moveTo>
                  <a:lnTo>
                    <a:pt x="5386917" y="0"/>
                  </a:lnTo>
                  <a:lnTo>
                    <a:pt x="5386917" y="2247900"/>
                  </a:lnTo>
                  <a:lnTo>
                    <a:pt x="0" y="22479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0" i="0" kern="1200" dirty="0"/>
                <a:t>Storage paired with any solar </a:t>
              </a:r>
              <a:r>
                <a:rPr lang="en-US" sz="4000" b="0" i="0" strike="noStrike" kern="1200" baseline="0" dirty="0"/>
                <a:t>eligible for the CSI Program</a:t>
              </a:r>
              <a:endParaRPr lang="en-US" sz="4000" strike="noStrike" kern="1200" baseline="0" dirty="0"/>
            </a:p>
          </p:txBody>
        </p:sp>
        <p:sp>
          <p:nvSpPr>
            <p:cNvPr id="10" name="Freeform: Shape 9">
              <a:extLst>
                <a:ext uri="{FF2B5EF4-FFF2-40B4-BE49-F238E27FC236}">
                  <a16:creationId xmlns:a16="http://schemas.microsoft.com/office/drawing/2014/main" id="{E4DDA443-BB46-E287-E5B7-19EED2EA59E9}"/>
                </a:ext>
              </a:extLst>
            </p:cNvPr>
            <p:cNvSpPr/>
            <p:nvPr/>
          </p:nvSpPr>
          <p:spPr>
            <a:xfrm>
              <a:off x="609600" y="3868769"/>
              <a:ext cx="5386917" cy="2247900"/>
            </a:xfrm>
            <a:custGeom>
              <a:avLst/>
              <a:gdLst>
                <a:gd name="connsiteX0" fmla="*/ 0 w 5386917"/>
                <a:gd name="connsiteY0" fmla="*/ 0 h 2247900"/>
                <a:gd name="connsiteX1" fmla="*/ 5386917 w 5386917"/>
                <a:gd name="connsiteY1" fmla="*/ 0 h 2247900"/>
                <a:gd name="connsiteX2" fmla="*/ 5386917 w 5386917"/>
                <a:gd name="connsiteY2" fmla="*/ 2247900 h 2247900"/>
                <a:gd name="connsiteX3" fmla="*/ 0 w 5386917"/>
                <a:gd name="connsiteY3" fmla="*/ 2247900 h 2247900"/>
                <a:gd name="connsiteX4" fmla="*/ 0 w 5386917"/>
                <a:gd name="connsiteY4" fmla="*/ 0 h 224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6917" h="2247900">
                  <a:moveTo>
                    <a:pt x="0" y="0"/>
                  </a:moveTo>
                  <a:lnTo>
                    <a:pt x="5386917" y="0"/>
                  </a:lnTo>
                  <a:lnTo>
                    <a:pt x="5386917" y="2247900"/>
                  </a:lnTo>
                  <a:lnTo>
                    <a:pt x="0" y="22479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US" sz="1900" b="0" kern="1200" dirty="0"/>
            </a:p>
          </p:txBody>
        </p:sp>
      </p:grpSp>
    </p:spTree>
    <p:extLst>
      <p:ext uri="{BB962C8B-B14F-4D97-AF65-F5344CB8AC3E}">
        <p14:creationId xmlns:p14="http://schemas.microsoft.com/office/powerpoint/2010/main" val="1896364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EC22D76-EAE2-4848-A8A4-2B5150268D26}"/>
              </a:ext>
            </a:extLst>
          </p:cNvPr>
          <p:cNvSpPr txBox="1">
            <a:spLocks/>
          </p:cNvSpPr>
          <p:nvPr/>
        </p:nvSpPr>
        <p:spPr>
          <a:xfrm>
            <a:off x="914400" y="1524000"/>
            <a:ext cx="10668001" cy="4495801"/>
          </a:xfrm>
          <a:prstGeom prst="rect">
            <a:avLst/>
          </a:prstGeom>
        </p:spPr>
        <p:txBody>
          <a:bodyPr>
            <a:normAutofit/>
          </a:bodyPr>
          <a:lstStyle>
            <a:lvl1pPr marL="342900" indent="-342900" algn="l" rtl="0" eaLnBrk="1" fontAlgn="base" hangingPunct="1">
              <a:spcBef>
                <a:spcPct val="20000"/>
              </a:spcBef>
              <a:spcAft>
                <a:spcPct val="0"/>
              </a:spcAft>
              <a:buClr>
                <a:srgbClr val="D70D17"/>
              </a:buClr>
              <a:buSzPct val="110000"/>
              <a:buFont typeface="Wingdings" charset="0"/>
              <a:buChar char="§"/>
              <a:defRPr sz="1600" b="0" i="0">
                <a:solidFill>
                  <a:schemeClr val="tx2"/>
                </a:solidFill>
                <a:latin typeface="Calibri"/>
                <a:ea typeface="+mn-ea"/>
                <a:cs typeface="Calibri"/>
              </a:defRPr>
            </a:lvl1pPr>
            <a:lvl2pPr marL="742950" indent="-285750" algn="l" rtl="0" eaLnBrk="1" fontAlgn="base" hangingPunct="1">
              <a:spcBef>
                <a:spcPct val="20000"/>
              </a:spcBef>
              <a:spcAft>
                <a:spcPct val="0"/>
              </a:spcAft>
              <a:buClr>
                <a:srgbClr val="D70D17"/>
              </a:buClr>
              <a:buSzPct val="110000"/>
              <a:buFont typeface="Wingdings" charset="0"/>
              <a:buChar char="§"/>
              <a:defRPr sz="1400" b="0" i="0">
                <a:solidFill>
                  <a:schemeClr val="tx2"/>
                </a:solidFill>
                <a:latin typeface="Calibri"/>
                <a:ea typeface="+mn-ea"/>
                <a:cs typeface="Calibri"/>
              </a:defRPr>
            </a:lvl2pPr>
            <a:lvl3pPr marL="1143000" indent="-228600" algn="l" rtl="0" eaLnBrk="1" fontAlgn="base" hangingPunct="1">
              <a:spcBef>
                <a:spcPct val="20000"/>
              </a:spcBef>
              <a:spcAft>
                <a:spcPct val="0"/>
              </a:spcAft>
              <a:buClr>
                <a:srgbClr val="D70D17"/>
              </a:buClr>
              <a:buSzPct val="110000"/>
              <a:buFont typeface="Wingdings" charset="0"/>
              <a:buChar char="§"/>
              <a:defRPr sz="1200" b="0" i="0">
                <a:solidFill>
                  <a:schemeClr val="tx2"/>
                </a:solidFill>
                <a:latin typeface="Calibri"/>
                <a:ea typeface="+mn-ea"/>
                <a:cs typeface="Calibri"/>
              </a:defRPr>
            </a:lvl3pPr>
            <a:lvl4pPr marL="1600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endParaRPr lang="en-US" sz="2000" kern="0" dirty="0"/>
          </a:p>
          <a:p>
            <a:r>
              <a:rPr lang="en-US" sz="2400" kern="0" dirty="0"/>
              <a:t>New Jersey currently has no independent energy storage incentive program</a:t>
            </a:r>
          </a:p>
          <a:p>
            <a:r>
              <a:rPr lang="en-US" sz="2400" kern="0" dirty="0"/>
              <a:t>Clean Energy Act (P.L.2018, c.17.) specifies a goal of 2000 MW of storage by 2030</a:t>
            </a:r>
          </a:p>
          <a:p>
            <a:r>
              <a:rPr lang="en-US" sz="2400" kern="0" dirty="0"/>
              <a:t>CSI Storage tranche will support the deployment of large-scale solar + storage and provide price discovery</a:t>
            </a:r>
          </a:p>
          <a:p>
            <a:r>
              <a:rPr lang="en-US" sz="2400" kern="0" dirty="0"/>
              <a:t>Creating separate tranche ensures that bids which elect to include storage can participate equally in the selection process for solar</a:t>
            </a:r>
          </a:p>
          <a:p>
            <a:r>
              <a:rPr lang="en-US" sz="2400" kern="0" dirty="0"/>
              <a:t>Projects cannot claim SREC-IIs in excess of total MWh power generated by associated solar generation</a:t>
            </a:r>
          </a:p>
          <a:p>
            <a:endParaRPr lang="en-US" kern="0" dirty="0"/>
          </a:p>
          <a:p>
            <a:endParaRPr lang="en-US" kern="0" dirty="0"/>
          </a:p>
          <a:p>
            <a:pPr marL="0" indent="0">
              <a:buNone/>
            </a:pPr>
            <a:endParaRPr lang="en-US" i="1" kern="0" dirty="0"/>
          </a:p>
          <a:p>
            <a:pPr marL="0" indent="0">
              <a:lnSpc>
                <a:spcPct val="90000"/>
              </a:lnSpc>
              <a:buNone/>
            </a:pPr>
            <a:endParaRPr lang="en-US" sz="1700" i="1" kern="0" dirty="0"/>
          </a:p>
          <a:p>
            <a:pPr>
              <a:lnSpc>
                <a:spcPct val="90000"/>
              </a:lnSpc>
            </a:pPr>
            <a:endParaRPr lang="en-US" sz="1700" i="1" kern="0" dirty="0"/>
          </a:p>
        </p:txBody>
      </p:sp>
      <p:sp>
        <p:nvSpPr>
          <p:cNvPr id="3" name="Title 2"/>
          <p:cNvSpPr>
            <a:spLocks noGrp="1"/>
          </p:cNvSpPr>
          <p:nvPr>
            <p:ph type="title"/>
          </p:nvPr>
        </p:nvSpPr>
        <p:spPr>
          <a:xfrm>
            <a:off x="558800" y="152401"/>
            <a:ext cx="11074400" cy="765823"/>
          </a:xfrm>
        </p:spPr>
        <p:txBody>
          <a:bodyPr vert="horz" wrap="square" lIns="91440" tIns="45720" rIns="91440" bIns="45720" numCol="1" anchor="ctr" anchorCtr="0" compatLnSpc="1">
            <a:prstTxWarp prst="textNoShape">
              <a:avLst/>
            </a:prstTxWarp>
            <a:normAutofit/>
          </a:bodyPr>
          <a:lstStyle/>
          <a:p>
            <a:r>
              <a:rPr lang="en-US" b="1" i="0" dirty="0">
                <a:latin typeface="Calibri"/>
                <a:ea typeface="+mj-ea"/>
                <a:cs typeface="Calibri"/>
              </a:rPr>
              <a:t>Tranche 5: Storage Paired with Grid </a:t>
            </a:r>
            <a:r>
              <a:rPr lang="en-US" dirty="0"/>
              <a:t>S</a:t>
            </a:r>
            <a:r>
              <a:rPr lang="en-US" b="1" i="0" dirty="0">
                <a:latin typeface="Calibri"/>
                <a:ea typeface="+mj-ea"/>
                <a:cs typeface="Calibri"/>
              </a:rPr>
              <a:t>upply Detail</a:t>
            </a:r>
          </a:p>
        </p:txBody>
      </p:sp>
      <p:sp>
        <p:nvSpPr>
          <p:cNvPr id="4" name="Slide Number Placeholder 3"/>
          <p:cNvSpPr>
            <a:spLocks noGrp="1"/>
          </p:cNvSpPr>
          <p:nvPr>
            <p:ph type="sldNum" sz="quarter" idx="11"/>
          </p:nvPr>
        </p:nvSpPr>
        <p:spPr>
          <a:xfrm>
            <a:off x="304800" y="6296225"/>
            <a:ext cx="711200" cy="349250"/>
          </a:xfrm>
        </p:spPr>
        <p:txBody>
          <a:bodyPr vert="horz" lIns="91440" tIns="45720" rIns="91440" bIns="45720" rtlCol="0" anchor="ctr">
            <a:normAutofit/>
          </a:bodyPr>
          <a:lstStyle/>
          <a:p>
            <a:pPr>
              <a:spcAft>
                <a:spcPts val="600"/>
              </a:spcAft>
            </a:pPr>
            <a:fld id="{31C790AD-FA6F-AC4B-8DD5-8F16113E1AE2}" type="slidenum">
              <a:rPr lang="en-US" smtClean="0"/>
              <a:pPr>
                <a:spcAft>
                  <a:spcPts val="600"/>
                </a:spcAft>
              </a:pPr>
              <a:t>22</a:t>
            </a:fld>
            <a:endParaRPr lang="en-US"/>
          </a:p>
        </p:txBody>
      </p:sp>
    </p:spTree>
    <p:extLst>
      <p:ext uri="{BB962C8B-B14F-4D97-AF65-F5344CB8AC3E}">
        <p14:creationId xmlns:p14="http://schemas.microsoft.com/office/powerpoint/2010/main" val="2964645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7BC4CA-74ED-4129-AC30-64E09EC0918D}"/>
              </a:ext>
            </a:extLst>
          </p:cNvPr>
          <p:cNvSpPr>
            <a:spLocks noGrp="1"/>
          </p:cNvSpPr>
          <p:nvPr>
            <p:ph idx="1"/>
          </p:nvPr>
        </p:nvSpPr>
        <p:spPr>
          <a:xfrm>
            <a:off x="1016000" y="1295400"/>
            <a:ext cx="9956800" cy="4648200"/>
          </a:xfrm>
        </p:spPr>
        <p:txBody>
          <a:bodyPr/>
          <a:lstStyle/>
          <a:p>
            <a:r>
              <a:rPr lang="en-US" sz="3600" dirty="0"/>
              <a:t>Solar project evaluated independently in its own tranche</a:t>
            </a:r>
          </a:p>
          <a:p>
            <a:r>
              <a:rPr lang="en-US" sz="3600" dirty="0"/>
              <a:t>Only if the associated solar project is selected, the associated storage project is then evaluated independently in storage tranche</a:t>
            </a:r>
          </a:p>
          <a:p>
            <a:r>
              <a:rPr lang="en-US" sz="3600" dirty="0"/>
              <a:t>Outcome of storage tranche is a competitive storage adder, which will be added to the SREC-II value derived from the solar tranche</a:t>
            </a:r>
          </a:p>
        </p:txBody>
      </p:sp>
      <p:sp>
        <p:nvSpPr>
          <p:cNvPr id="3" name="Title 2">
            <a:extLst>
              <a:ext uri="{FF2B5EF4-FFF2-40B4-BE49-F238E27FC236}">
                <a16:creationId xmlns:a16="http://schemas.microsoft.com/office/drawing/2014/main" id="{7D811744-8E46-44AA-B03D-4D5EE4FA0EF1}"/>
              </a:ext>
            </a:extLst>
          </p:cNvPr>
          <p:cNvSpPr>
            <a:spLocks noGrp="1"/>
          </p:cNvSpPr>
          <p:nvPr>
            <p:ph type="title"/>
          </p:nvPr>
        </p:nvSpPr>
        <p:spPr/>
        <p:txBody>
          <a:bodyPr/>
          <a:lstStyle/>
          <a:p>
            <a:r>
              <a:rPr lang="en-US" dirty="0"/>
              <a:t>Creating a Competitive Storage SREC-II Adder</a:t>
            </a:r>
          </a:p>
        </p:txBody>
      </p:sp>
      <p:sp>
        <p:nvSpPr>
          <p:cNvPr id="4" name="Slide Number Placeholder 3">
            <a:extLst>
              <a:ext uri="{FF2B5EF4-FFF2-40B4-BE49-F238E27FC236}">
                <a16:creationId xmlns:a16="http://schemas.microsoft.com/office/drawing/2014/main" id="{F225777F-2ABC-4DE9-A383-1FCA984674CA}"/>
              </a:ext>
            </a:extLst>
          </p:cNvPr>
          <p:cNvSpPr>
            <a:spLocks noGrp="1"/>
          </p:cNvSpPr>
          <p:nvPr>
            <p:ph type="sldNum" sz="quarter" idx="12"/>
          </p:nvPr>
        </p:nvSpPr>
        <p:spPr/>
        <p:txBody>
          <a:bodyPr/>
          <a:lstStyle/>
          <a:p>
            <a:fld id="{31C790AD-FA6F-AC4B-8DD5-8F16113E1AE2}" type="slidenum">
              <a:rPr lang="en-US" smtClean="0"/>
              <a:pPr/>
              <a:t>23</a:t>
            </a:fld>
            <a:endParaRPr lang="en-US"/>
          </a:p>
        </p:txBody>
      </p:sp>
    </p:spTree>
    <p:extLst>
      <p:ext uri="{BB962C8B-B14F-4D97-AF65-F5344CB8AC3E}">
        <p14:creationId xmlns:p14="http://schemas.microsoft.com/office/powerpoint/2010/main" val="2489968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3C3055-CFC2-4E17-9C02-9B621F99E73F}"/>
              </a:ext>
            </a:extLst>
          </p:cNvPr>
          <p:cNvSpPr>
            <a:spLocks noGrp="1"/>
          </p:cNvSpPr>
          <p:nvPr>
            <p:ph sz="half" idx="1"/>
          </p:nvPr>
        </p:nvSpPr>
        <p:spPr>
          <a:xfrm>
            <a:off x="1270000" y="1168824"/>
            <a:ext cx="9652000" cy="4876800"/>
          </a:xfrm>
        </p:spPr>
        <p:txBody>
          <a:bodyPr/>
          <a:lstStyle/>
          <a:p>
            <a:r>
              <a:rPr lang="en-US" sz="2800" dirty="0"/>
              <a:t>SREC-IIs are created based on the MWhs produced by the solar facility ($/MWh)</a:t>
            </a:r>
          </a:p>
          <a:p>
            <a:r>
              <a:rPr lang="en-US" sz="2800" dirty="0"/>
              <a:t>The storage adder will be additional $/MWh amount added to the SREC-II value</a:t>
            </a:r>
          </a:p>
          <a:p>
            <a:r>
              <a:rPr lang="en-US" sz="2800" dirty="0"/>
              <a:t>Projects can be eligible for a storage adder with any MWh quantity of storage</a:t>
            </a:r>
          </a:p>
          <a:p>
            <a:r>
              <a:rPr lang="en-US" sz="2800" dirty="0"/>
              <a:t>The final storage adder will be proportional to the amount of storage relative to the project</a:t>
            </a:r>
          </a:p>
          <a:p>
            <a:r>
              <a:rPr lang="en-US" sz="2800" dirty="0"/>
              <a:t>Projects with less than 100% 4-hour storage match will get a proportionally smaller adder</a:t>
            </a:r>
          </a:p>
        </p:txBody>
      </p:sp>
      <p:sp>
        <p:nvSpPr>
          <p:cNvPr id="3" name="Title 2">
            <a:extLst>
              <a:ext uri="{FF2B5EF4-FFF2-40B4-BE49-F238E27FC236}">
                <a16:creationId xmlns:a16="http://schemas.microsoft.com/office/drawing/2014/main" id="{94B23D6A-5C33-48B3-892F-4B4FC586A307}"/>
              </a:ext>
            </a:extLst>
          </p:cNvPr>
          <p:cNvSpPr>
            <a:spLocks noGrp="1"/>
          </p:cNvSpPr>
          <p:nvPr>
            <p:ph type="title"/>
          </p:nvPr>
        </p:nvSpPr>
        <p:spPr/>
        <p:txBody>
          <a:bodyPr/>
          <a:lstStyle/>
          <a:p>
            <a:r>
              <a:rPr lang="en-US" dirty="0"/>
              <a:t>Storage adder implementation for actual projects</a:t>
            </a:r>
          </a:p>
        </p:txBody>
      </p:sp>
      <p:sp>
        <p:nvSpPr>
          <p:cNvPr id="4" name="Slide Number Placeholder 3">
            <a:extLst>
              <a:ext uri="{FF2B5EF4-FFF2-40B4-BE49-F238E27FC236}">
                <a16:creationId xmlns:a16="http://schemas.microsoft.com/office/drawing/2014/main" id="{1C00D993-9A5C-45B8-B1DE-4D08CE156232}"/>
              </a:ext>
            </a:extLst>
          </p:cNvPr>
          <p:cNvSpPr>
            <a:spLocks noGrp="1"/>
          </p:cNvSpPr>
          <p:nvPr>
            <p:ph type="sldNum" sz="quarter" idx="11"/>
          </p:nvPr>
        </p:nvSpPr>
        <p:spPr/>
        <p:txBody>
          <a:bodyPr/>
          <a:lstStyle/>
          <a:p>
            <a:fld id="{31C790AD-FA6F-AC4B-8DD5-8F16113E1AE2}" type="slidenum">
              <a:rPr lang="en-US" smtClean="0"/>
              <a:pPr/>
              <a:t>24</a:t>
            </a:fld>
            <a:endParaRPr lang="en-US"/>
          </a:p>
        </p:txBody>
      </p:sp>
    </p:spTree>
    <p:extLst>
      <p:ext uri="{BB962C8B-B14F-4D97-AF65-F5344CB8AC3E}">
        <p14:creationId xmlns:p14="http://schemas.microsoft.com/office/powerpoint/2010/main" val="882956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91566E-98D8-45B4-AF97-C83B373CCB54}"/>
              </a:ext>
            </a:extLst>
          </p:cNvPr>
          <p:cNvSpPr>
            <a:spLocks noGrp="1"/>
          </p:cNvSpPr>
          <p:nvPr>
            <p:ph type="title"/>
          </p:nvPr>
        </p:nvSpPr>
        <p:spPr>
          <a:xfrm>
            <a:off x="558800" y="152401"/>
            <a:ext cx="11074400" cy="765823"/>
          </a:xfrm>
        </p:spPr>
        <p:txBody>
          <a:bodyPr wrap="square" anchor="ctr">
            <a:normAutofit/>
          </a:bodyPr>
          <a:lstStyle/>
          <a:p>
            <a:r>
              <a:rPr lang="en-US" dirty="0"/>
              <a:t>Example of solar with 100% 4-hour storage</a:t>
            </a:r>
          </a:p>
        </p:txBody>
      </p:sp>
      <p:sp>
        <p:nvSpPr>
          <p:cNvPr id="5" name="Slide Number Placeholder 4">
            <a:extLst>
              <a:ext uri="{FF2B5EF4-FFF2-40B4-BE49-F238E27FC236}">
                <a16:creationId xmlns:a16="http://schemas.microsoft.com/office/drawing/2014/main" id="{2870ED4E-2D70-4390-99CE-BBD7C81DBC06}"/>
              </a:ext>
            </a:extLst>
          </p:cNvPr>
          <p:cNvSpPr>
            <a:spLocks noGrp="1"/>
          </p:cNvSpPr>
          <p:nvPr>
            <p:ph type="sldNum" sz="quarter" idx="11"/>
          </p:nvPr>
        </p:nvSpPr>
        <p:spPr>
          <a:xfrm>
            <a:off x="304800" y="6296225"/>
            <a:ext cx="711200" cy="349250"/>
          </a:xfrm>
        </p:spPr>
        <p:txBody>
          <a:bodyPr anchor="ctr">
            <a:normAutofit/>
          </a:bodyPr>
          <a:lstStyle/>
          <a:p>
            <a:pPr>
              <a:spcAft>
                <a:spcPts val="600"/>
              </a:spcAft>
            </a:pPr>
            <a:fld id="{31C790AD-FA6F-AC4B-8DD5-8F16113E1AE2}" type="slidenum">
              <a:rPr lang="en-US" smtClean="0"/>
              <a:pPr>
                <a:spcAft>
                  <a:spcPts val="600"/>
                </a:spcAft>
              </a:pPr>
              <a:t>25</a:t>
            </a:fld>
            <a:endParaRPr lang="en-US"/>
          </a:p>
        </p:txBody>
      </p:sp>
      <p:sp>
        <p:nvSpPr>
          <p:cNvPr id="2" name="TextBox 1"/>
          <p:cNvSpPr txBox="1"/>
          <p:nvPr/>
        </p:nvSpPr>
        <p:spPr bwMode="auto">
          <a:xfrm>
            <a:off x="609600" y="5878017"/>
            <a:ext cx="5181600" cy="294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b" anchorCtr="0" compatLnSpc="1">
            <a:prstTxWarp prst="textNoShape">
              <a:avLst/>
            </a:prstTxWarp>
            <a:spAutoFit/>
          </a:bodyPr>
          <a:lstStyle/>
          <a:p>
            <a:pPr algn="l">
              <a:lnSpc>
                <a:spcPct val="80000"/>
              </a:lnSpc>
              <a:spcAft>
                <a:spcPts val="400"/>
              </a:spcAft>
            </a:pPr>
            <a:r>
              <a:rPr lang="en-US" sz="1600" dirty="0">
                <a:solidFill>
                  <a:srgbClr val="595959"/>
                </a:solidFill>
                <a:latin typeface="Calibri"/>
                <a:cs typeface="Calibri"/>
              </a:rPr>
              <a:t>Note: The $ values are illustrative only.</a:t>
            </a:r>
          </a:p>
        </p:txBody>
      </p:sp>
      <p:pic>
        <p:nvPicPr>
          <p:cNvPr id="11" name="Picture 10" descr="A picture containing diagram&#10;&#10;Description automatically generated">
            <a:extLst>
              <a:ext uri="{FF2B5EF4-FFF2-40B4-BE49-F238E27FC236}">
                <a16:creationId xmlns:a16="http://schemas.microsoft.com/office/drawing/2014/main" id="{7E994C7F-9866-1F75-57EA-7FB01A4B0216}"/>
              </a:ext>
            </a:extLst>
          </p:cNvPr>
          <p:cNvPicPr>
            <a:picLocks noChangeAspect="1"/>
          </p:cNvPicPr>
          <p:nvPr/>
        </p:nvPicPr>
        <p:blipFill>
          <a:blip r:embed="rId2"/>
          <a:stretch>
            <a:fillRect/>
          </a:stretch>
        </p:blipFill>
        <p:spPr>
          <a:xfrm>
            <a:off x="0" y="837000"/>
            <a:ext cx="12192000" cy="5184000"/>
          </a:xfrm>
          <a:prstGeom prst="rect">
            <a:avLst/>
          </a:prstGeom>
        </p:spPr>
      </p:pic>
    </p:spTree>
    <p:extLst>
      <p:ext uri="{BB962C8B-B14F-4D97-AF65-F5344CB8AC3E}">
        <p14:creationId xmlns:p14="http://schemas.microsoft.com/office/powerpoint/2010/main" val="122368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91566E-98D8-45B4-AF97-C83B373CCB54}"/>
              </a:ext>
            </a:extLst>
          </p:cNvPr>
          <p:cNvSpPr>
            <a:spLocks noGrp="1"/>
          </p:cNvSpPr>
          <p:nvPr>
            <p:ph type="title"/>
          </p:nvPr>
        </p:nvSpPr>
        <p:spPr>
          <a:xfrm>
            <a:off x="558800" y="152401"/>
            <a:ext cx="11074400" cy="765823"/>
          </a:xfrm>
        </p:spPr>
        <p:txBody>
          <a:bodyPr wrap="square" anchor="ctr">
            <a:normAutofit/>
          </a:bodyPr>
          <a:lstStyle/>
          <a:p>
            <a:r>
              <a:rPr lang="en-US" dirty="0"/>
              <a:t>Example of solar with 50% 4-hour storage</a:t>
            </a:r>
          </a:p>
        </p:txBody>
      </p:sp>
      <p:sp>
        <p:nvSpPr>
          <p:cNvPr id="5" name="Slide Number Placeholder 4">
            <a:extLst>
              <a:ext uri="{FF2B5EF4-FFF2-40B4-BE49-F238E27FC236}">
                <a16:creationId xmlns:a16="http://schemas.microsoft.com/office/drawing/2014/main" id="{2870ED4E-2D70-4390-99CE-BBD7C81DBC06}"/>
              </a:ext>
            </a:extLst>
          </p:cNvPr>
          <p:cNvSpPr>
            <a:spLocks noGrp="1"/>
          </p:cNvSpPr>
          <p:nvPr>
            <p:ph type="sldNum" sz="quarter" idx="11"/>
          </p:nvPr>
        </p:nvSpPr>
        <p:spPr>
          <a:xfrm>
            <a:off x="304800" y="6296225"/>
            <a:ext cx="711200" cy="349250"/>
          </a:xfrm>
        </p:spPr>
        <p:txBody>
          <a:bodyPr anchor="ctr">
            <a:normAutofit/>
          </a:bodyPr>
          <a:lstStyle/>
          <a:p>
            <a:pPr>
              <a:spcAft>
                <a:spcPts val="600"/>
              </a:spcAft>
            </a:pPr>
            <a:fld id="{31C790AD-FA6F-AC4B-8DD5-8F16113E1AE2}" type="slidenum">
              <a:rPr lang="en-US" smtClean="0"/>
              <a:pPr>
                <a:spcAft>
                  <a:spcPts val="600"/>
                </a:spcAft>
              </a:pPr>
              <a:t>26</a:t>
            </a:fld>
            <a:endParaRPr lang="en-US"/>
          </a:p>
        </p:txBody>
      </p:sp>
      <p:sp>
        <p:nvSpPr>
          <p:cNvPr id="7" name="TextBox 6"/>
          <p:cNvSpPr txBox="1"/>
          <p:nvPr/>
        </p:nvSpPr>
        <p:spPr bwMode="auto">
          <a:xfrm>
            <a:off x="609600" y="5878017"/>
            <a:ext cx="5181600" cy="294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b" anchorCtr="0" compatLnSpc="1">
            <a:prstTxWarp prst="textNoShape">
              <a:avLst/>
            </a:prstTxWarp>
            <a:spAutoFit/>
          </a:bodyPr>
          <a:lstStyle/>
          <a:p>
            <a:pPr algn="l">
              <a:lnSpc>
                <a:spcPct val="80000"/>
              </a:lnSpc>
              <a:spcAft>
                <a:spcPts val="400"/>
              </a:spcAft>
            </a:pPr>
            <a:r>
              <a:rPr lang="en-US" sz="1600" dirty="0">
                <a:solidFill>
                  <a:srgbClr val="595959"/>
                </a:solidFill>
                <a:latin typeface="Calibri"/>
                <a:cs typeface="Calibri"/>
              </a:rPr>
              <a:t>Note: The $ values are illustrative only.</a:t>
            </a:r>
          </a:p>
        </p:txBody>
      </p:sp>
      <p:pic>
        <p:nvPicPr>
          <p:cNvPr id="9" name="Picture 8" descr="A picture containing timeline&#10;&#10;Description automatically generated">
            <a:extLst>
              <a:ext uri="{FF2B5EF4-FFF2-40B4-BE49-F238E27FC236}">
                <a16:creationId xmlns:a16="http://schemas.microsoft.com/office/drawing/2014/main" id="{C39AE2D7-1D2F-ED62-CE61-C8AEC44EE753}"/>
              </a:ext>
            </a:extLst>
          </p:cNvPr>
          <p:cNvPicPr>
            <a:picLocks noChangeAspect="1"/>
          </p:cNvPicPr>
          <p:nvPr/>
        </p:nvPicPr>
        <p:blipFill>
          <a:blip r:embed="rId2"/>
          <a:stretch>
            <a:fillRect/>
          </a:stretch>
        </p:blipFill>
        <p:spPr>
          <a:xfrm>
            <a:off x="0" y="837000"/>
            <a:ext cx="12192000" cy="5184000"/>
          </a:xfrm>
          <a:prstGeom prst="rect">
            <a:avLst/>
          </a:prstGeom>
        </p:spPr>
      </p:pic>
    </p:spTree>
    <p:extLst>
      <p:ext uri="{BB962C8B-B14F-4D97-AF65-F5344CB8AC3E}">
        <p14:creationId xmlns:p14="http://schemas.microsoft.com/office/powerpoint/2010/main" val="99324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D5C570-FAB8-4438-BCF6-5E10BD3B178E}"/>
              </a:ext>
            </a:extLst>
          </p:cNvPr>
          <p:cNvSpPr>
            <a:spLocks noGrp="1"/>
          </p:cNvSpPr>
          <p:nvPr>
            <p:ph type="body" sz="quarter" idx="10"/>
          </p:nvPr>
        </p:nvSpPr>
        <p:spPr/>
        <p:txBody>
          <a:bodyPr/>
          <a:lstStyle/>
          <a:p>
            <a:r>
              <a:rPr lang="en-US" dirty="0"/>
              <a:t>Topic 3: Auction Procedure</a:t>
            </a:r>
          </a:p>
        </p:txBody>
      </p:sp>
    </p:spTree>
    <p:extLst>
      <p:ext uri="{BB962C8B-B14F-4D97-AF65-F5344CB8AC3E}">
        <p14:creationId xmlns:p14="http://schemas.microsoft.com/office/powerpoint/2010/main" val="3313185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F6BB32-A270-4B0A-B60F-2372A645E068}"/>
              </a:ext>
            </a:extLst>
          </p:cNvPr>
          <p:cNvSpPr>
            <a:spLocks noGrp="1"/>
          </p:cNvSpPr>
          <p:nvPr>
            <p:ph type="title"/>
          </p:nvPr>
        </p:nvSpPr>
        <p:spPr/>
        <p:txBody>
          <a:bodyPr/>
          <a:lstStyle/>
          <a:p>
            <a:r>
              <a:rPr lang="en-US" dirty="0"/>
              <a:t>Proposed Procurement Targets</a:t>
            </a:r>
          </a:p>
        </p:txBody>
      </p:sp>
      <p:sp>
        <p:nvSpPr>
          <p:cNvPr id="4" name="Slide Number Placeholder 3">
            <a:extLst>
              <a:ext uri="{FF2B5EF4-FFF2-40B4-BE49-F238E27FC236}">
                <a16:creationId xmlns:a16="http://schemas.microsoft.com/office/drawing/2014/main" id="{20301C07-417F-4CD9-8586-A819EADB701F}"/>
              </a:ext>
            </a:extLst>
          </p:cNvPr>
          <p:cNvSpPr>
            <a:spLocks noGrp="1"/>
          </p:cNvSpPr>
          <p:nvPr>
            <p:ph type="sldNum" sz="quarter" idx="11"/>
          </p:nvPr>
        </p:nvSpPr>
        <p:spPr/>
        <p:txBody>
          <a:bodyPr/>
          <a:lstStyle/>
          <a:p>
            <a:fld id="{31C790AD-FA6F-AC4B-8DD5-8F16113E1AE2}" type="slidenum">
              <a:rPr lang="en-US" smtClean="0"/>
              <a:pPr/>
              <a:t>28</a:t>
            </a:fld>
            <a:endParaRPr lang="en-US"/>
          </a:p>
        </p:txBody>
      </p:sp>
      <p:graphicFrame>
        <p:nvGraphicFramePr>
          <p:cNvPr id="10" name="Table 9">
            <a:extLst>
              <a:ext uri="{FF2B5EF4-FFF2-40B4-BE49-F238E27FC236}">
                <a16:creationId xmlns:a16="http://schemas.microsoft.com/office/drawing/2014/main" id="{664C5623-A6CE-232E-7F6A-8A42AA5B0918}"/>
              </a:ext>
            </a:extLst>
          </p:cNvPr>
          <p:cNvGraphicFramePr>
            <a:graphicFrameLocks noGrp="1"/>
          </p:cNvGraphicFramePr>
          <p:nvPr>
            <p:extLst>
              <p:ext uri="{D42A27DB-BD31-4B8C-83A1-F6EECF244321}">
                <p14:modId xmlns:p14="http://schemas.microsoft.com/office/powerpoint/2010/main" val="661889894"/>
              </p:ext>
            </p:extLst>
          </p:nvPr>
        </p:nvGraphicFramePr>
        <p:xfrm>
          <a:off x="1143000" y="1295400"/>
          <a:ext cx="9506693" cy="4544498"/>
        </p:xfrm>
        <a:graphic>
          <a:graphicData uri="http://schemas.openxmlformats.org/drawingml/2006/table">
            <a:tbl>
              <a:tblPr firstRow="1" firstCol="1" bandRow="1">
                <a:tableStyleId>{17292A2E-F333-43FB-9621-5CBBE7FDCDCB}</a:tableStyleId>
              </a:tblPr>
              <a:tblGrid>
                <a:gridCol w="1618416">
                  <a:extLst>
                    <a:ext uri="{9D8B030D-6E8A-4147-A177-3AD203B41FA5}">
                      <a16:colId xmlns:a16="http://schemas.microsoft.com/office/drawing/2014/main" val="2874609155"/>
                    </a:ext>
                  </a:extLst>
                </a:gridCol>
                <a:gridCol w="6149979">
                  <a:extLst>
                    <a:ext uri="{9D8B030D-6E8A-4147-A177-3AD203B41FA5}">
                      <a16:colId xmlns:a16="http://schemas.microsoft.com/office/drawing/2014/main" val="4217514932"/>
                    </a:ext>
                  </a:extLst>
                </a:gridCol>
                <a:gridCol w="1738298">
                  <a:extLst>
                    <a:ext uri="{9D8B030D-6E8A-4147-A177-3AD203B41FA5}">
                      <a16:colId xmlns:a16="http://schemas.microsoft.com/office/drawing/2014/main" val="2818544806"/>
                    </a:ext>
                  </a:extLst>
                </a:gridCol>
              </a:tblGrid>
              <a:tr h="1178652">
                <a:tc>
                  <a:txBody>
                    <a:bodyPr/>
                    <a:lstStyle/>
                    <a:p>
                      <a:pPr marL="0" marR="0">
                        <a:lnSpc>
                          <a:spcPct val="115000"/>
                        </a:lnSpc>
                        <a:spcBef>
                          <a:spcPts val="200"/>
                        </a:spcBef>
                        <a:spcAft>
                          <a:spcPts val="200"/>
                        </a:spcAft>
                      </a:pPr>
                      <a:r>
                        <a:rPr lang="en-US" sz="2000">
                          <a:effectLst/>
                        </a:rPr>
                        <a:t>Tranche Number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nSpc>
                          <a:spcPct val="115000"/>
                        </a:lnSpc>
                        <a:spcBef>
                          <a:spcPts val="200"/>
                        </a:spcBef>
                        <a:spcAft>
                          <a:spcPts val="200"/>
                        </a:spcAft>
                      </a:pPr>
                      <a:r>
                        <a:rPr lang="en-US" sz="2000" dirty="0">
                          <a:effectLst/>
                        </a:rPr>
                        <a:t>Tranche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gn="r">
                        <a:lnSpc>
                          <a:spcPct val="115000"/>
                        </a:lnSpc>
                        <a:spcBef>
                          <a:spcPts val="200"/>
                        </a:spcBef>
                        <a:spcAft>
                          <a:spcPts val="200"/>
                        </a:spcAft>
                      </a:pPr>
                      <a:r>
                        <a:rPr lang="en-US" sz="2000" dirty="0">
                          <a:effectLst/>
                        </a:rPr>
                        <a:t>Initial Procurement Target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extLst>
                  <a:ext uri="{0D108BD9-81ED-4DB2-BD59-A6C34878D82A}">
                    <a16:rowId xmlns:a16="http://schemas.microsoft.com/office/drawing/2014/main" val="3855126"/>
                  </a:ext>
                </a:extLst>
              </a:tr>
              <a:tr h="377203">
                <a:tc>
                  <a:txBody>
                    <a:bodyPr/>
                    <a:lstStyle/>
                    <a:p>
                      <a:pPr marL="0" marR="0" algn="ctr">
                        <a:lnSpc>
                          <a:spcPct val="115000"/>
                        </a:lnSpc>
                        <a:spcBef>
                          <a:spcPts val="200"/>
                        </a:spcBef>
                        <a:spcAft>
                          <a:spcPts val="200"/>
                        </a:spcAft>
                      </a:pPr>
                      <a:r>
                        <a:rPr lang="en-US" sz="1800">
                          <a:effectLst/>
                        </a:rPr>
                        <a:t>1</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nSpc>
                          <a:spcPct val="115000"/>
                        </a:lnSpc>
                        <a:spcBef>
                          <a:spcPts val="200"/>
                        </a:spcBef>
                        <a:spcAft>
                          <a:spcPts val="200"/>
                        </a:spcAft>
                      </a:pPr>
                      <a:r>
                        <a:rPr lang="en-US" sz="2400">
                          <a:effectLst/>
                        </a:rPr>
                        <a:t>Basic Grid Supply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gn="r">
                        <a:lnSpc>
                          <a:spcPct val="115000"/>
                        </a:lnSpc>
                        <a:spcBef>
                          <a:spcPts val="200"/>
                        </a:spcBef>
                        <a:spcAft>
                          <a:spcPts val="200"/>
                        </a:spcAft>
                      </a:pPr>
                      <a:r>
                        <a:rPr lang="en-US" sz="2400">
                          <a:effectLst/>
                        </a:rPr>
                        <a:t>140 MW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extLst>
                  <a:ext uri="{0D108BD9-81ED-4DB2-BD59-A6C34878D82A}">
                    <a16:rowId xmlns:a16="http://schemas.microsoft.com/office/drawing/2014/main" val="2916713158"/>
                  </a:ext>
                </a:extLst>
              </a:tr>
              <a:tr h="377203">
                <a:tc>
                  <a:txBody>
                    <a:bodyPr/>
                    <a:lstStyle/>
                    <a:p>
                      <a:pPr marL="0" marR="0" algn="ctr">
                        <a:lnSpc>
                          <a:spcPct val="115000"/>
                        </a:lnSpc>
                        <a:spcBef>
                          <a:spcPts val="200"/>
                        </a:spcBef>
                        <a:spcAft>
                          <a:spcPts val="200"/>
                        </a:spcAft>
                      </a:pPr>
                      <a:r>
                        <a:rPr lang="en-US" sz="1800">
                          <a:effectLst/>
                        </a:rPr>
                        <a:t>2</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nSpc>
                          <a:spcPct val="115000"/>
                        </a:lnSpc>
                        <a:spcBef>
                          <a:spcPts val="200"/>
                        </a:spcBef>
                        <a:spcAft>
                          <a:spcPts val="200"/>
                        </a:spcAft>
                      </a:pPr>
                      <a:r>
                        <a:rPr lang="en-US" sz="2400">
                          <a:effectLst/>
                        </a:rPr>
                        <a:t>Grid Supply on the Built Environment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gn="r">
                        <a:lnSpc>
                          <a:spcPct val="115000"/>
                        </a:lnSpc>
                        <a:spcBef>
                          <a:spcPts val="200"/>
                        </a:spcBef>
                        <a:spcAft>
                          <a:spcPts val="200"/>
                        </a:spcAft>
                      </a:pPr>
                      <a:r>
                        <a:rPr lang="en-US" sz="2400">
                          <a:effectLst/>
                        </a:rPr>
                        <a:t>80 MW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extLst>
                  <a:ext uri="{0D108BD9-81ED-4DB2-BD59-A6C34878D82A}">
                    <a16:rowId xmlns:a16="http://schemas.microsoft.com/office/drawing/2014/main" val="1945190796"/>
                  </a:ext>
                </a:extLst>
              </a:tr>
              <a:tr h="377203">
                <a:tc>
                  <a:txBody>
                    <a:bodyPr/>
                    <a:lstStyle/>
                    <a:p>
                      <a:pPr marL="0" marR="0" algn="ctr">
                        <a:lnSpc>
                          <a:spcPct val="115000"/>
                        </a:lnSpc>
                        <a:spcBef>
                          <a:spcPts val="200"/>
                        </a:spcBef>
                        <a:spcAft>
                          <a:spcPts val="200"/>
                        </a:spcAft>
                      </a:pPr>
                      <a:r>
                        <a:rPr lang="en-US" sz="1800">
                          <a:effectLst/>
                        </a:rPr>
                        <a:t>3</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nSpc>
                          <a:spcPct val="115000"/>
                        </a:lnSpc>
                        <a:spcBef>
                          <a:spcPts val="200"/>
                        </a:spcBef>
                        <a:spcAft>
                          <a:spcPts val="200"/>
                        </a:spcAft>
                      </a:pPr>
                      <a:r>
                        <a:rPr lang="en-US" sz="2400" dirty="0">
                          <a:effectLst/>
                        </a:rPr>
                        <a:t>Grid Supply on Contaminated Sites and Landfills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gn="r">
                        <a:lnSpc>
                          <a:spcPct val="115000"/>
                        </a:lnSpc>
                        <a:spcBef>
                          <a:spcPts val="200"/>
                        </a:spcBef>
                        <a:spcAft>
                          <a:spcPts val="200"/>
                        </a:spcAft>
                      </a:pPr>
                      <a:r>
                        <a:rPr lang="en-US" sz="2400">
                          <a:effectLst/>
                        </a:rPr>
                        <a:t>40 MW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extLst>
                  <a:ext uri="{0D108BD9-81ED-4DB2-BD59-A6C34878D82A}">
                    <a16:rowId xmlns:a16="http://schemas.microsoft.com/office/drawing/2014/main" val="920562702"/>
                  </a:ext>
                </a:extLst>
              </a:tr>
              <a:tr h="377203">
                <a:tc>
                  <a:txBody>
                    <a:bodyPr/>
                    <a:lstStyle/>
                    <a:p>
                      <a:pPr marL="0" marR="0" algn="ctr">
                        <a:lnSpc>
                          <a:spcPct val="115000"/>
                        </a:lnSpc>
                        <a:spcBef>
                          <a:spcPts val="200"/>
                        </a:spcBef>
                        <a:spcAft>
                          <a:spcPts val="200"/>
                        </a:spcAft>
                      </a:pPr>
                      <a:r>
                        <a:rPr lang="en-US" sz="1800">
                          <a:effectLst/>
                        </a:rPr>
                        <a:t>4</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nSpc>
                          <a:spcPct val="115000"/>
                        </a:lnSpc>
                        <a:spcBef>
                          <a:spcPts val="200"/>
                        </a:spcBef>
                        <a:spcAft>
                          <a:spcPts val="200"/>
                        </a:spcAft>
                      </a:pPr>
                      <a:r>
                        <a:rPr lang="en-US" sz="2400" dirty="0">
                          <a:effectLst/>
                        </a:rPr>
                        <a:t>Net Metered Non-residential Projects above 5 MW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gn="r">
                        <a:lnSpc>
                          <a:spcPct val="115000"/>
                        </a:lnSpc>
                        <a:spcBef>
                          <a:spcPts val="200"/>
                        </a:spcBef>
                        <a:spcAft>
                          <a:spcPts val="200"/>
                        </a:spcAft>
                      </a:pPr>
                      <a:r>
                        <a:rPr lang="en-US" sz="2400">
                          <a:effectLst/>
                        </a:rPr>
                        <a:t>40 MW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extLst>
                  <a:ext uri="{0D108BD9-81ED-4DB2-BD59-A6C34878D82A}">
                    <a16:rowId xmlns:a16="http://schemas.microsoft.com/office/drawing/2014/main" val="2685799270"/>
                  </a:ext>
                </a:extLst>
              </a:tr>
              <a:tr h="421051">
                <a:tc>
                  <a:txBody>
                    <a:bodyPr/>
                    <a:lstStyle/>
                    <a:p>
                      <a:pPr marL="0" marR="0">
                        <a:lnSpc>
                          <a:spcPct val="115000"/>
                        </a:lnSpc>
                        <a:spcBef>
                          <a:spcPts val="200"/>
                        </a:spcBef>
                        <a:spcAft>
                          <a:spcPts val="200"/>
                        </a:spcAft>
                      </a:pPr>
                      <a:r>
                        <a:rPr lang="en-US" sz="1800">
                          <a:effectLst/>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nSpc>
                          <a:spcPct val="115000"/>
                        </a:lnSpc>
                        <a:spcBef>
                          <a:spcPts val="200"/>
                        </a:spcBef>
                        <a:spcAft>
                          <a:spcPts val="200"/>
                        </a:spcAft>
                      </a:pPr>
                      <a:r>
                        <a:rPr lang="en-US" sz="2400" b="1" dirty="0">
                          <a:effectLst/>
                        </a:rPr>
                        <a:t>Total</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gn="r">
                        <a:lnSpc>
                          <a:spcPct val="115000"/>
                        </a:lnSpc>
                        <a:spcBef>
                          <a:spcPts val="200"/>
                        </a:spcBef>
                        <a:spcAft>
                          <a:spcPts val="200"/>
                        </a:spcAft>
                      </a:pPr>
                      <a:r>
                        <a:rPr lang="en-US" sz="2400" b="1" dirty="0">
                          <a:effectLst/>
                        </a:rPr>
                        <a:t>300 MW</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extLst>
                  <a:ext uri="{0D108BD9-81ED-4DB2-BD59-A6C34878D82A}">
                    <a16:rowId xmlns:a16="http://schemas.microsoft.com/office/drawing/2014/main" val="1858202716"/>
                  </a:ext>
                </a:extLst>
              </a:tr>
              <a:tr h="421051">
                <a:tc>
                  <a:txBody>
                    <a:bodyPr/>
                    <a:lstStyle/>
                    <a:p>
                      <a:pPr marL="0" marR="0" algn="ctr">
                        <a:lnSpc>
                          <a:spcPct val="115000"/>
                        </a:lnSpc>
                        <a:spcBef>
                          <a:spcPts val="200"/>
                        </a:spcBef>
                        <a:spcAft>
                          <a:spcPts val="200"/>
                        </a:spcAft>
                      </a:pPr>
                      <a:r>
                        <a:rPr lang="en-US" sz="1800">
                          <a:effectLst/>
                        </a:rPr>
                        <a:t>5</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nSpc>
                          <a:spcPct val="115000"/>
                        </a:lnSpc>
                        <a:spcBef>
                          <a:spcPts val="200"/>
                        </a:spcBef>
                        <a:spcAft>
                          <a:spcPts val="200"/>
                        </a:spcAft>
                      </a:pPr>
                      <a:r>
                        <a:rPr lang="en-US" sz="2400">
                          <a:effectLst/>
                        </a:rPr>
                        <a:t>Storage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tc>
                  <a:txBody>
                    <a:bodyPr/>
                    <a:lstStyle/>
                    <a:p>
                      <a:pPr marL="0" marR="0" algn="r">
                        <a:lnSpc>
                          <a:spcPct val="115000"/>
                        </a:lnSpc>
                        <a:spcBef>
                          <a:spcPts val="200"/>
                        </a:spcBef>
                        <a:spcAft>
                          <a:spcPts val="200"/>
                        </a:spcAft>
                      </a:pPr>
                      <a:r>
                        <a:rPr lang="en-US" sz="2400" dirty="0">
                          <a:effectLst/>
                        </a:rPr>
                        <a:t>160 MWh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4035" marR="124035" marT="0" marB="0"/>
                </a:tc>
                <a:extLst>
                  <a:ext uri="{0D108BD9-81ED-4DB2-BD59-A6C34878D82A}">
                    <a16:rowId xmlns:a16="http://schemas.microsoft.com/office/drawing/2014/main" val="477079077"/>
                  </a:ext>
                </a:extLst>
              </a:tr>
            </a:tbl>
          </a:graphicData>
        </a:graphic>
      </p:graphicFrame>
    </p:spTree>
    <p:extLst>
      <p:ext uri="{BB962C8B-B14F-4D97-AF65-F5344CB8AC3E}">
        <p14:creationId xmlns:p14="http://schemas.microsoft.com/office/powerpoint/2010/main" val="1811027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AE9CD3-3FE7-444C-9839-6CBE2008409B}"/>
              </a:ext>
            </a:extLst>
          </p:cNvPr>
          <p:cNvSpPr>
            <a:spLocks noGrp="1"/>
          </p:cNvSpPr>
          <p:nvPr>
            <p:ph type="title"/>
          </p:nvPr>
        </p:nvSpPr>
        <p:spPr/>
        <p:txBody>
          <a:bodyPr/>
          <a:lstStyle/>
          <a:p>
            <a:r>
              <a:rPr lang="en-US" dirty="0"/>
              <a:t>Bid Review Process Key Choice</a:t>
            </a:r>
          </a:p>
        </p:txBody>
      </p:sp>
      <p:sp>
        <p:nvSpPr>
          <p:cNvPr id="4" name="Slide Number Placeholder 3">
            <a:extLst>
              <a:ext uri="{FF2B5EF4-FFF2-40B4-BE49-F238E27FC236}">
                <a16:creationId xmlns:a16="http://schemas.microsoft.com/office/drawing/2014/main" id="{A51A5613-0B14-4214-8AAA-50BC757E8DCF}"/>
              </a:ext>
            </a:extLst>
          </p:cNvPr>
          <p:cNvSpPr>
            <a:spLocks noGrp="1"/>
          </p:cNvSpPr>
          <p:nvPr>
            <p:ph type="sldNum" sz="quarter" idx="11"/>
          </p:nvPr>
        </p:nvSpPr>
        <p:spPr/>
        <p:txBody>
          <a:bodyPr/>
          <a:lstStyle/>
          <a:p>
            <a:fld id="{31C790AD-FA6F-AC4B-8DD5-8F16113E1AE2}" type="slidenum">
              <a:rPr lang="en-US" smtClean="0"/>
              <a:pPr/>
              <a:t>29</a:t>
            </a:fld>
            <a:endParaRPr lang="en-US"/>
          </a:p>
        </p:txBody>
      </p:sp>
      <p:graphicFrame>
        <p:nvGraphicFramePr>
          <p:cNvPr id="5" name="Diagram 4">
            <a:extLst>
              <a:ext uri="{FF2B5EF4-FFF2-40B4-BE49-F238E27FC236}">
                <a16:creationId xmlns:a16="http://schemas.microsoft.com/office/drawing/2014/main" id="{ED79E6B6-A86F-46C5-B3A7-35B6245D1729}"/>
              </a:ext>
            </a:extLst>
          </p:cNvPr>
          <p:cNvGraphicFramePr/>
          <p:nvPr>
            <p:extLst>
              <p:ext uri="{D42A27DB-BD31-4B8C-83A1-F6EECF244321}">
                <p14:modId xmlns:p14="http://schemas.microsoft.com/office/powerpoint/2010/main" val="2449955732"/>
              </p:ext>
            </p:extLst>
          </p:nvPr>
        </p:nvGraphicFramePr>
        <p:xfrm>
          <a:off x="495300" y="713538"/>
          <a:ext cx="11201400" cy="5787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168C650B-2C5A-A2C5-2174-EAEF95870ED2}"/>
              </a:ext>
            </a:extLst>
          </p:cNvPr>
          <p:cNvSpPr txBox="1"/>
          <p:nvPr/>
        </p:nvSpPr>
        <p:spPr bwMode="auto">
          <a:xfrm>
            <a:off x="558800" y="5255463"/>
            <a:ext cx="11137900" cy="68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b" anchorCtr="0" compatLnSpc="1">
            <a:prstTxWarp prst="textNoShape">
              <a:avLst/>
            </a:prstTxWarp>
            <a:spAutoFit/>
          </a:bodyPr>
          <a:lstStyle/>
          <a:p>
            <a:pPr marL="171450" indent="-171450" algn="l">
              <a:lnSpc>
                <a:spcPct val="80000"/>
              </a:lnSpc>
              <a:spcAft>
                <a:spcPts val="400"/>
              </a:spcAft>
              <a:buFont typeface="Arial" panose="020B0604020202020204" pitchFamily="34" charset="0"/>
              <a:buChar char="•"/>
            </a:pPr>
            <a:r>
              <a:rPr lang="en-US" sz="1600" dirty="0">
                <a:solidFill>
                  <a:srgbClr val="595959"/>
                </a:solidFill>
                <a:latin typeface="Calibri"/>
                <a:cs typeface="Calibri"/>
              </a:rPr>
              <a:t>Note – Order of evaluation will only matter in terms of deciding awards should there be overlapping prices between tranches. When tranches are distinctly separate in pricing, the order of evaluation can be done in either method and results will not change.</a:t>
            </a:r>
          </a:p>
        </p:txBody>
      </p:sp>
    </p:spTree>
    <p:extLst>
      <p:ext uri="{BB962C8B-B14F-4D97-AF65-F5344CB8AC3E}">
        <p14:creationId xmlns:p14="http://schemas.microsoft.com/office/powerpoint/2010/main" val="3704353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100000"/>
              </a:lnSpc>
              <a:buNone/>
            </a:pPr>
            <a:r>
              <a:rPr lang="en-US" dirty="0">
                <a:latin typeface="Helvetica" pitchFamily="34" charset="0"/>
              </a:rPr>
              <a:t>This meeting will focus on the following parts of the CSI Straw Proposal released on April 26, 2022:</a:t>
            </a:r>
          </a:p>
          <a:p>
            <a:pPr>
              <a:lnSpc>
                <a:spcPct val="100000"/>
              </a:lnSpc>
            </a:pPr>
            <a:r>
              <a:rPr lang="en-US" dirty="0">
                <a:latin typeface="Helvetica" pitchFamily="34" charset="0"/>
              </a:rPr>
              <a:t>Section IV.A - Solicitation tranches </a:t>
            </a:r>
          </a:p>
          <a:p>
            <a:pPr>
              <a:lnSpc>
                <a:spcPct val="100000"/>
              </a:lnSpc>
            </a:pPr>
            <a:r>
              <a:rPr lang="en-US" dirty="0">
                <a:latin typeface="Helvetica" pitchFamily="34" charset="0"/>
              </a:rPr>
              <a:t>Section IV.A - Implementation of the “Grid Supply Solar Paired with </a:t>
            </a:r>
            <a:r>
              <a:rPr lang="en-US" dirty="0" smtClean="0">
                <a:latin typeface="Helvetica" pitchFamily="34" charset="0"/>
              </a:rPr>
              <a:t>Storage</a:t>
            </a:r>
            <a:r>
              <a:rPr lang="en-US" dirty="0">
                <a:latin typeface="Helvetica" pitchFamily="34" charset="0"/>
              </a:rPr>
              <a:t>” tranche</a:t>
            </a:r>
          </a:p>
          <a:p>
            <a:pPr>
              <a:lnSpc>
                <a:spcPct val="100000"/>
              </a:lnSpc>
            </a:pPr>
            <a:r>
              <a:rPr lang="en-US" dirty="0">
                <a:latin typeface="Helvetica" pitchFamily="34" charset="0"/>
              </a:rPr>
              <a:t>Section IV.C - Auction procedure</a:t>
            </a:r>
          </a:p>
          <a:p>
            <a:pPr>
              <a:lnSpc>
                <a:spcPct val="100000"/>
              </a:lnSpc>
            </a:pPr>
            <a:r>
              <a:rPr lang="en-US" dirty="0">
                <a:latin typeface="Helvetica" pitchFamily="34" charset="0"/>
              </a:rPr>
              <a:t>Section IV.F - Procurement frequency</a:t>
            </a:r>
          </a:p>
          <a:p>
            <a:endParaRPr lang="en-US" dirty="0"/>
          </a:p>
        </p:txBody>
      </p:sp>
      <p:sp>
        <p:nvSpPr>
          <p:cNvPr id="3" name="Title 2"/>
          <p:cNvSpPr>
            <a:spLocks noGrp="1"/>
          </p:cNvSpPr>
          <p:nvPr>
            <p:ph type="title"/>
          </p:nvPr>
        </p:nvSpPr>
        <p:spPr/>
        <p:txBody>
          <a:bodyPr/>
          <a:lstStyle/>
          <a:p>
            <a:r>
              <a:rPr lang="en-US" dirty="0" smtClean="0">
                <a:latin typeface="Helvetica" pitchFamily="34" charset="0"/>
              </a:rPr>
              <a:t>Covered in this meeting</a:t>
            </a:r>
            <a:endParaRPr lang="en-US" dirty="0">
              <a:latin typeface="Helvetica" pitchFamily="34" charset="0"/>
            </a:endParaRPr>
          </a:p>
        </p:txBody>
      </p:sp>
    </p:spTree>
    <p:extLst>
      <p:ext uri="{BB962C8B-B14F-4D97-AF65-F5344CB8AC3E}">
        <p14:creationId xmlns:p14="http://schemas.microsoft.com/office/powerpoint/2010/main" val="4121130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7E2B6D-9116-4CDF-B3BA-736EC57FB45B}"/>
              </a:ext>
            </a:extLst>
          </p:cNvPr>
          <p:cNvSpPr>
            <a:spLocks noGrp="1"/>
          </p:cNvSpPr>
          <p:nvPr>
            <p:ph sz="half" idx="2"/>
          </p:nvPr>
        </p:nvSpPr>
        <p:spPr>
          <a:xfrm>
            <a:off x="609600" y="1524000"/>
            <a:ext cx="6324600" cy="4495801"/>
          </a:xfrm>
        </p:spPr>
        <p:txBody>
          <a:bodyPr/>
          <a:lstStyle/>
          <a:p>
            <a:pPr marL="0" indent="0">
              <a:buNone/>
            </a:pPr>
            <a:r>
              <a:rPr lang="en-US" sz="2400" b="1" dirty="0"/>
              <a:t>Recommendation:</a:t>
            </a:r>
          </a:p>
          <a:p>
            <a:r>
              <a:rPr lang="en-US" sz="2400" dirty="0">
                <a:effectLst/>
                <a:latin typeface="Segoe UI" panose="020B0502040204020203" pitchFamily="34" charset="0"/>
              </a:rPr>
              <a:t>Step 1: Pre-qualified projects in tranches 1-3 compete on price per MWh</a:t>
            </a:r>
          </a:p>
          <a:p>
            <a:pPr lvl="1"/>
            <a:r>
              <a:rPr lang="en-US" sz="2000" dirty="0">
                <a:effectLst/>
                <a:latin typeface="Segoe UI" panose="020B0502040204020203" pitchFamily="34" charset="0"/>
              </a:rPr>
              <a:t>projects receiving awards are removed from pool</a:t>
            </a:r>
          </a:p>
          <a:p>
            <a:r>
              <a:rPr lang="en-US" sz="2400" dirty="0">
                <a:effectLst/>
                <a:latin typeface="Segoe UI" panose="020B0502040204020203" pitchFamily="34" charset="0"/>
              </a:rPr>
              <a:t>Step 2: Remaining projects in Tranches 2 and 3 compete independently, with projects selected by price up to procurement targets (see Slide </a:t>
            </a:r>
            <a:r>
              <a:rPr lang="en-US" sz="2400" dirty="0" smtClean="0">
                <a:latin typeface="Segoe UI" panose="020B0502040204020203" pitchFamily="34" charset="0"/>
              </a:rPr>
              <a:t>28</a:t>
            </a:r>
            <a:r>
              <a:rPr lang="en-US" sz="2400" dirty="0" smtClean="0">
                <a:effectLst/>
                <a:latin typeface="Segoe UI" panose="020B0502040204020203" pitchFamily="34" charset="0"/>
              </a:rPr>
              <a:t>)</a:t>
            </a:r>
            <a:endParaRPr lang="en-US" sz="2400" dirty="0">
              <a:effectLst/>
              <a:latin typeface="Segoe UI" panose="020B0502040204020203" pitchFamily="34" charset="0"/>
            </a:endParaRPr>
          </a:p>
          <a:p>
            <a:r>
              <a:rPr lang="en-US" sz="2400" dirty="0">
                <a:effectLst/>
                <a:latin typeface="Segoe UI" panose="020B0502040204020203" pitchFamily="34" charset="0"/>
              </a:rPr>
              <a:t>Step 3: Storage competition on price per MWh of solar energy production</a:t>
            </a:r>
          </a:p>
          <a:p>
            <a:r>
              <a:rPr lang="en-US" sz="2400" dirty="0">
                <a:effectLst/>
                <a:latin typeface="Segoe UI" panose="020B0502040204020203" pitchFamily="34" charset="0"/>
              </a:rPr>
              <a:t>Step 4: Net metered projects competition</a:t>
            </a:r>
            <a:endParaRPr lang="en-US" sz="2400" dirty="0">
              <a:effectLst/>
              <a:latin typeface="Arial" panose="020B0604020202020204" pitchFamily="34" charset="0"/>
            </a:endParaRPr>
          </a:p>
        </p:txBody>
      </p:sp>
      <p:sp>
        <p:nvSpPr>
          <p:cNvPr id="3" name="Title 2">
            <a:extLst>
              <a:ext uri="{FF2B5EF4-FFF2-40B4-BE49-F238E27FC236}">
                <a16:creationId xmlns:a16="http://schemas.microsoft.com/office/drawing/2014/main" id="{B7236B39-7671-47EC-9DBE-E55753FBA423}"/>
              </a:ext>
            </a:extLst>
          </p:cNvPr>
          <p:cNvSpPr>
            <a:spLocks noGrp="1"/>
          </p:cNvSpPr>
          <p:nvPr>
            <p:ph type="title"/>
          </p:nvPr>
        </p:nvSpPr>
        <p:spPr/>
        <p:txBody>
          <a:bodyPr/>
          <a:lstStyle/>
          <a:p>
            <a:r>
              <a:rPr lang="en-US" dirty="0"/>
              <a:t>Tranche Review Order</a:t>
            </a:r>
          </a:p>
        </p:txBody>
      </p:sp>
      <p:sp>
        <p:nvSpPr>
          <p:cNvPr id="4" name="Slide Number Placeholder 3">
            <a:extLst>
              <a:ext uri="{FF2B5EF4-FFF2-40B4-BE49-F238E27FC236}">
                <a16:creationId xmlns:a16="http://schemas.microsoft.com/office/drawing/2014/main" id="{341787CA-9B68-4099-9174-B6EDD552C63F}"/>
              </a:ext>
            </a:extLst>
          </p:cNvPr>
          <p:cNvSpPr>
            <a:spLocks noGrp="1"/>
          </p:cNvSpPr>
          <p:nvPr>
            <p:ph type="sldNum" sz="quarter" idx="11"/>
          </p:nvPr>
        </p:nvSpPr>
        <p:spPr/>
        <p:txBody>
          <a:bodyPr/>
          <a:lstStyle/>
          <a:p>
            <a:fld id="{31C790AD-FA6F-AC4B-8DD5-8F16113E1AE2}" type="slidenum">
              <a:rPr lang="en-US" smtClean="0"/>
              <a:pPr/>
              <a:t>30</a:t>
            </a:fld>
            <a:endParaRPr lang="en-US"/>
          </a:p>
        </p:txBody>
      </p:sp>
      <p:graphicFrame>
        <p:nvGraphicFramePr>
          <p:cNvPr id="9" name="Chart 8">
            <a:extLst>
              <a:ext uri="{FF2B5EF4-FFF2-40B4-BE49-F238E27FC236}">
                <a16:creationId xmlns:a16="http://schemas.microsoft.com/office/drawing/2014/main" id="{C38D8B55-730A-425E-BF82-06F628598090}"/>
              </a:ext>
            </a:extLst>
          </p:cNvPr>
          <p:cNvGraphicFramePr>
            <a:graphicFrameLocks/>
          </p:cNvGraphicFramePr>
          <p:nvPr>
            <p:extLst>
              <p:ext uri="{D42A27DB-BD31-4B8C-83A1-F6EECF244321}">
                <p14:modId xmlns:p14="http://schemas.microsoft.com/office/powerpoint/2010/main" val="444030620"/>
              </p:ext>
            </p:extLst>
          </p:nvPr>
        </p:nvGraphicFramePr>
        <p:xfrm>
          <a:off x="6934200" y="1752599"/>
          <a:ext cx="4621924" cy="42672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14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D5C570-FAB8-4438-BCF6-5E10BD3B178E}"/>
              </a:ext>
            </a:extLst>
          </p:cNvPr>
          <p:cNvSpPr>
            <a:spLocks noGrp="1"/>
          </p:cNvSpPr>
          <p:nvPr>
            <p:ph type="body" sz="quarter" idx="10"/>
          </p:nvPr>
        </p:nvSpPr>
        <p:spPr/>
        <p:txBody>
          <a:bodyPr/>
          <a:lstStyle/>
          <a:p>
            <a:r>
              <a:rPr lang="en-US" dirty="0"/>
              <a:t>Topic 4: Procurement Frequency</a:t>
            </a:r>
          </a:p>
        </p:txBody>
      </p:sp>
    </p:spTree>
    <p:extLst>
      <p:ext uri="{BB962C8B-B14F-4D97-AF65-F5344CB8AC3E}">
        <p14:creationId xmlns:p14="http://schemas.microsoft.com/office/powerpoint/2010/main" val="883805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77C88D-AD2F-4D00-B676-C913345D59C4}"/>
              </a:ext>
            </a:extLst>
          </p:cNvPr>
          <p:cNvSpPr>
            <a:spLocks noGrp="1"/>
          </p:cNvSpPr>
          <p:nvPr>
            <p:ph sz="half" idx="1"/>
          </p:nvPr>
        </p:nvSpPr>
        <p:spPr/>
        <p:txBody>
          <a:bodyPr/>
          <a:lstStyle/>
          <a:p>
            <a:r>
              <a:rPr lang="en-US" dirty="0"/>
              <a:t>Solar Act of 2021 requires solicitations occur at least once every 18 months. Our target is once every 12 months.</a:t>
            </a:r>
          </a:p>
          <a:p>
            <a:r>
              <a:rPr lang="en-US" dirty="0"/>
              <a:t>Strong desire for multiple entry points for developers</a:t>
            </a:r>
          </a:p>
          <a:p>
            <a:pPr lvl="1"/>
            <a:r>
              <a:rPr lang="en-US" dirty="0"/>
              <a:t>Counter-balanced by desire for reduced administration costs and robust competition within each procurement/tranche</a:t>
            </a:r>
          </a:p>
          <a:p>
            <a:pPr lvl="1"/>
            <a:r>
              <a:rPr lang="en-US" dirty="0"/>
              <a:t>PJM Queue reform may lead to project delays. As a result, less project availability might result in the need to push procurements to every 18 months</a:t>
            </a:r>
          </a:p>
          <a:p>
            <a:r>
              <a:rPr lang="en-US" b="1" dirty="0"/>
              <a:t>Recommendation: </a:t>
            </a:r>
            <a:r>
              <a:rPr lang="en-US" dirty="0"/>
              <a:t>Procurements to be held annually, subject to review and revision on a rolling basis for PJM interconnection issues</a:t>
            </a:r>
          </a:p>
        </p:txBody>
      </p:sp>
      <p:sp>
        <p:nvSpPr>
          <p:cNvPr id="3" name="Title 2">
            <a:extLst>
              <a:ext uri="{FF2B5EF4-FFF2-40B4-BE49-F238E27FC236}">
                <a16:creationId xmlns:a16="http://schemas.microsoft.com/office/drawing/2014/main" id="{CBDCB1D4-80D5-4F70-ACA1-A4628A17806F}"/>
              </a:ext>
            </a:extLst>
          </p:cNvPr>
          <p:cNvSpPr>
            <a:spLocks noGrp="1"/>
          </p:cNvSpPr>
          <p:nvPr>
            <p:ph type="title"/>
          </p:nvPr>
        </p:nvSpPr>
        <p:spPr/>
        <p:txBody>
          <a:bodyPr/>
          <a:lstStyle/>
          <a:p>
            <a:r>
              <a:rPr lang="en-US" dirty="0"/>
              <a:t>Procurement Frequency</a:t>
            </a:r>
          </a:p>
        </p:txBody>
      </p:sp>
      <p:sp>
        <p:nvSpPr>
          <p:cNvPr id="4" name="Slide Number Placeholder 3">
            <a:extLst>
              <a:ext uri="{FF2B5EF4-FFF2-40B4-BE49-F238E27FC236}">
                <a16:creationId xmlns:a16="http://schemas.microsoft.com/office/drawing/2014/main" id="{E098DE72-54AA-4767-BDF2-7C31806DC5CE}"/>
              </a:ext>
            </a:extLst>
          </p:cNvPr>
          <p:cNvSpPr>
            <a:spLocks noGrp="1"/>
          </p:cNvSpPr>
          <p:nvPr>
            <p:ph type="sldNum" sz="quarter" idx="11"/>
          </p:nvPr>
        </p:nvSpPr>
        <p:spPr/>
        <p:txBody>
          <a:bodyPr/>
          <a:lstStyle/>
          <a:p>
            <a:fld id="{31C790AD-FA6F-AC4B-8DD5-8F16113E1AE2}" type="slidenum">
              <a:rPr lang="en-US" smtClean="0"/>
              <a:pPr/>
              <a:t>32</a:t>
            </a:fld>
            <a:endParaRPr lang="en-US"/>
          </a:p>
        </p:txBody>
      </p:sp>
    </p:spTree>
    <p:extLst>
      <p:ext uri="{BB962C8B-B14F-4D97-AF65-F5344CB8AC3E}">
        <p14:creationId xmlns:p14="http://schemas.microsoft.com/office/powerpoint/2010/main" val="2887626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D5C570-FAB8-4438-BCF6-5E10BD3B178E}"/>
              </a:ext>
            </a:extLst>
          </p:cNvPr>
          <p:cNvSpPr>
            <a:spLocks noGrp="1"/>
          </p:cNvSpPr>
          <p:nvPr>
            <p:ph type="body" sz="quarter" idx="10"/>
          </p:nvPr>
        </p:nvSpPr>
        <p:spPr/>
        <p:txBody>
          <a:bodyPr/>
          <a:lstStyle/>
          <a:p>
            <a:r>
              <a:rPr lang="en-US" dirty="0"/>
              <a:t>Stakeholder Feedback</a:t>
            </a:r>
          </a:p>
        </p:txBody>
      </p:sp>
    </p:spTree>
    <p:extLst>
      <p:ext uri="{BB962C8B-B14F-4D97-AF65-F5344CB8AC3E}">
        <p14:creationId xmlns:p14="http://schemas.microsoft.com/office/powerpoint/2010/main" val="4024369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006DCA-7874-4853-AED6-994FF0AFE1B3}"/>
              </a:ext>
            </a:extLst>
          </p:cNvPr>
          <p:cNvSpPr>
            <a:spLocks noGrp="1"/>
          </p:cNvSpPr>
          <p:nvPr>
            <p:ph type="title"/>
          </p:nvPr>
        </p:nvSpPr>
        <p:spPr>
          <a:xfrm>
            <a:off x="558800" y="152401"/>
            <a:ext cx="11074400" cy="765823"/>
          </a:xfrm>
        </p:spPr>
        <p:txBody>
          <a:bodyPr wrap="square" anchor="ctr">
            <a:normAutofit/>
          </a:bodyPr>
          <a:lstStyle/>
          <a:p>
            <a:r>
              <a:rPr lang="en-US" dirty="0"/>
              <a:t>How to provide stakeholder input</a:t>
            </a:r>
          </a:p>
        </p:txBody>
      </p:sp>
      <p:sp>
        <p:nvSpPr>
          <p:cNvPr id="4" name="Slide Number Placeholder 3">
            <a:extLst>
              <a:ext uri="{FF2B5EF4-FFF2-40B4-BE49-F238E27FC236}">
                <a16:creationId xmlns:a16="http://schemas.microsoft.com/office/drawing/2014/main" id="{0443F7E3-810D-4647-9976-921E88691531}"/>
              </a:ext>
            </a:extLst>
          </p:cNvPr>
          <p:cNvSpPr>
            <a:spLocks noGrp="1"/>
          </p:cNvSpPr>
          <p:nvPr>
            <p:ph type="sldNum" sz="quarter" idx="11"/>
          </p:nvPr>
        </p:nvSpPr>
        <p:spPr>
          <a:xfrm>
            <a:off x="304800" y="6296225"/>
            <a:ext cx="711200" cy="349250"/>
          </a:xfrm>
        </p:spPr>
        <p:txBody>
          <a:bodyPr anchor="ctr">
            <a:normAutofit/>
          </a:bodyPr>
          <a:lstStyle/>
          <a:p>
            <a:pPr>
              <a:spcAft>
                <a:spcPts val="600"/>
              </a:spcAft>
            </a:pPr>
            <a:fld id="{31C790AD-FA6F-AC4B-8DD5-8F16113E1AE2}" type="slidenum">
              <a:rPr lang="en-US" smtClean="0"/>
              <a:pPr>
                <a:spcAft>
                  <a:spcPts val="600"/>
                </a:spcAft>
              </a:pPr>
              <a:t>34</a:t>
            </a:fld>
            <a:endParaRPr lang="en-US"/>
          </a:p>
        </p:txBody>
      </p:sp>
      <p:graphicFrame>
        <p:nvGraphicFramePr>
          <p:cNvPr id="5" name="Content Placeholder 4">
            <a:extLst>
              <a:ext uri="{FF2B5EF4-FFF2-40B4-BE49-F238E27FC236}">
                <a16:creationId xmlns:a16="http://schemas.microsoft.com/office/drawing/2014/main" id="{39F513D9-1A1B-43D1-A8DA-816B241B62E5}"/>
              </a:ext>
            </a:extLst>
          </p:cNvPr>
          <p:cNvGraphicFramePr>
            <a:graphicFrameLocks noGrp="1"/>
          </p:cNvGraphicFramePr>
          <p:nvPr>
            <p:ph sz="half" idx="1"/>
            <p:extLst>
              <p:ext uri="{D42A27DB-BD31-4B8C-83A1-F6EECF244321}">
                <p14:modId xmlns:p14="http://schemas.microsoft.com/office/powerpoint/2010/main" val="2634565442"/>
              </p:ext>
            </p:extLst>
          </p:nvPr>
        </p:nvGraphicFramePr>
        <p:xfrm>
          <a:off x="1320800" y="1524000"/>
          <a:ext cx="9652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11758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590CFC-4A54-4106-B59B-3EEE90582F7C}"/>
              </a:ext>
            </a:extLst>
          </p:cNvPr>
          <p:cNvSpPr>
            <a:spLocks noGrp="1"/>
          </p:cNvSpPr>
          <p:nvPr>
            <p:ph sz="half" idx="1"/>
          </p:nvPr>
        </p:nvSpPr>
        <p:spPr>
          <a:xfrm>
            <a:off x="1143000" y="1066800"/>
            <a:ext cx="9652000" cy="5029200"/>
          </a:xfrm>
        </p:spPr>
        <p:txBody>
          <a:bodyPr/>
          <a:lstStyle/>
          <a:p>
            <a:r>
              <a:rPr lang="en-US" sz="2400" dirty="0"/>
              <a:t>Speaking time per person is limited to 5 minutes—please be respectful of other speakers.</a:t>
            </a:r>
          </a:p>
          <a:p>
            <a:r>
              <a:rPr lang="en-US" sz="2400" dirty="0"/>
              <a:t>The next five speakers are posted in the chat. We will call on speakers in order. If your name is not showing (only a phone number), please raise your hand when it is your turn to speak.</a:t>
            </a:r>
          </a:p>
          <a:p>
            <a:pPr marL="0" marR="0">
              <a:spcBef>
                <a:spcPts val="1500"/>
              </a:spcBef>
              <a:spcAft>
                <a:spcPts val="750"/>
              </a:spcAft>
            </a:pPr>
            <a:r>
              <a:rPr lang="en-US" sz="2400" dirty="0">
                <a:solidFill>
                  <a:schemeClr val="tx1"/>
                </a:solidFill>
                <a:effectLst/>
                <a:latin typeface="+mn-lt"/>
                <a:ea typeface="Times New Roman" panose="02020603050405020304" pitchFamily="18" charset="0"/>
              </a:rPr>
              <a:t>Phone controls for participants</a:t>
            </a:r>
            <a:endParaRPr lang="en-US" sz="2400" dirty="0">
              <a:solidFill>
                <a:schemeClr val="tx1"/>
              </a:solidFill>
              <a:effectLst/>
              <a:latin typeface="+mn-lt"/>
              <a:ea typeface="Calibri" panose="020F0502020204030204" pitchFamily="34" charset="0"/>
            </a:endParaRPr>
          </a:p>
          <a:p>
            <a:pPr marL="544068" lvl="2">
              <a:lnSpc>
                <a:spcPts val="1650"/>
              </a:lnSpc>
              <a:spcBef>
                <a:spcPts val="0"/>
              </a:spcBef>
              <a:spcAft>
                <a:spcPts val="750"/>
              </a:spcAft>
            </a:pPr>
            <a:r>
              <a:rPr lang="en-US" sz="1800" dirty="0">
                <a:solidFill>
                  <a:schemeClr val="tx1"/>
                </a:solidFill>
                <a:effectLst/>
                <a:latin typeface="Arial" panose="020B0604020202020204" pitchFamily="34" charset="0"/>
                <a:ea typeface="Calibri" panose="020F0502020204030204" pitchFamily="34" charset="0"/>
              </a:rPr>
              <a:t>The following commands can be entered via DTMF tones using your phone's dial pad while in a Zoom meeting:</a:t>
            </a:r>
            <a:endParaRPr lang="en-US" sz="1800" dirty="0">
              <a:solidFill>
                <a:schemeClr val="tx1"/>
              </a:solidFill>
              <a:effectLst/>
              <a:latin typeface="Times New Roman" panose="02020603050405020304" pitchFamily="18" charset="0"/>
              <a:ea typeface="Calibri" panose="020F0502020204030204" pitchFamily="34" charset="0"/>
            </a:endParaRPr>
          </a:p>
          <a:p>
            <a:pPr lvl="2" indent="-342900">
              <a:lnSpc>
                <a:spcPts val="1650"/>
              </a:lnSpc>
              <a:spcBef>
                <a:spcPts val="0"/>
              </a:spcBef>
              <a:spcAft>
                <a:spcPts val="0"/>
              </a:spcAft>
              <a:buSzPts val="1000"/>
              <a:buFont typeface="Symbol" panose="05050102010706020507" pitchFamily="18" charset="2"/>
              <a:buChar char=""/>
              <a:tabLst>
                <a:tab pos="457200" algn="l"/>
              </a:tabLst>
            </a:pPr>
            <a:r>
              <a:rPr lang="en-US" sz="1800" b="1" dirty="0">
                <a:solidFill>
                  <a:schemeClr val="tx1"/>
                </a:solidFill>
                <a:effectLst/>
                <a:latin typeface="Arial" panose="020B0604020202020204" pitchFamily="34" charset="0"/>
                <a:ea typeface="Calibri" panose="020F0502020204030204" pitchFamily="34" charset="0"/>
              </a:rPr>
              <a:t>*6</a:t>
            </a:r>
            <a:r>
              <a:rPr lang="en-US" sz="1800" dirty="0">
                <a:solidFill>
                  <a:schemeClr val="tx1"/>
                </a:solidFill>
                <a:effectLst/>
                <a:latin typeface="Arial" panose="020B0604020202020204" pitchFamily="34" charset="0"/>
                <a:ea typeface="Calibri" panose="020F0502020204030204" pitchFamily="34" charset="0"/>
              </a:rPr>
              <a:t> - Toggle mute/unmute</a:t>
            </a:r>
            <a:endParaRPr lang="en-US" sz="1800" dirty="0">
              <a:solidFill>
                <a:schemeClr val="tx1"/>
              </a:solidFill>
              <a:effectLst/>
              <a:latin typeface="Calibri" panose="020F0502020204030204" pitchFamily="34" charset="0"/>
              <a:ea typeface="Calibri" panose="020F0502020204030204" pitchFamily="34" charset="0"/>
            </a:endParaRPr>
          </a:p>
          <a:p>
            <a:pPr lvl="2" indent="-342900">
              <a:lnSpc>
                <a:spcPts val="1650"/>
              </a:lnSpc>
              <a:spcBef>
                <a:spcPts val="0"/>
              </a:spcBef>
              <a:spcAft>
                <a:spcPts val="0"/>
              </a:spcAft>
              <a:buSzPts val="1000"/>
              <a:buFont typeface="Symbol" panose="05050102010706020507" pitchFamily="18" charset="2"/>
              <a:buChar char=""/>
              <a:tabLst>
                <a:tab pos="457200" algn="l"/>
              </a:tabLst>
            </a:pPr>
            <a:r>
              <a:rPr lang="en-US" sz="1800" b="1" dirty="0">
                <a:solidFill>
                  <a:schemeClr val="tx1"/>
                </a:solidFill>
                <a:effectLst/>
                <a:latin typeface="Arial" panose="020B0604020202020204" pitchFamily="34" charset="0"/>
                <a:ea typeface="Calibri" panose="020F0502020204030204" pitchFamily="34" charset="0"/>
              </a:rPr>
              <a:t>*9</a:t>
            </a:r>
            <a:r>
              <a:rPr lang="en-US" sz="1800" dirty="0">
                <a:solidFill>
                  <a:schemeClr val="tx1"/>
                </a:solidFill>
                <a:effectLst/>
                <a:latin typeface="Arial" panose="020B0604020202020204" pitchFamily="34" charset="0"/>
                <a:ea typeface="Calibri" panose="020F0502020204030204" pitchFamily="34" charset="0"/>
              </a:rPr>
              <a:t> - </a:t>
            </a:r>
            <a:r>
              <a:rPr lang="en-US" sz="1800" u="sng" dirty="0">
                <a:solidFill>
                  <a:schemeClr val="tx1"/>
                </a:solidFill>
                <a:effectLst/>
                <a:latin typeface="Calibri" panose="020F0502020204030204" pitchFamily="34" charset="0"/>
                <a:ea typeface="Calibri" panose="020F0502020204030204" pitchFamily="34" charset="0"/>
                <a:hlinkClick r:id="rId2">
                  <a:extLst>
                    <a:ext uri="{A12FA001-AC4F-418D-AE19-62706E023703}">
                      <ahyp:hlinkClr xmlns="" xmlns:ahyp="http://schemas.microsoft.com/office/drawing/2018/hyperlinkcolor" val="tx"/>
                    </a:ext>
                  </a:extLst>
                </a:hlinkClick>
              </a:rPr>
              <a:t>Raise hand</a:t>
            </a:r>
            <a:endParaRPr lang="en-US" sz="1800" dirty="0">
              <a:solidFill>
                <a:schemeClr val="tx1"/>
              </a:solidFill>
            </a:endParaRPr>
          </a:p>
          <a:p>
            <a:r>
              <a:rPr lang="en-US" sz="2400" dirty="0"/>
              <a:t>At the conclusion of our pre-registered speakers list, we will invite additional speakers to raise their hands to speak.</a:t>
            </a:r>
          </a:p>
        </p:txBody>
      </p:sp>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p:txBody>
          <a:bodyPr/>
          <a:lstStyle/>
          <a:p>
            <a:r>
              <a:rPr lang="en-US" dirty="0"/>
              <a:t>Stakeholder Comments</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1"/>
          </p:nvPr>
        </p:nvSpPr>
        <p:spPr/>
        <p:txBody>
          <a:bodyPr/>
          <a:lstStyle/>
          <a:p>
            <a:fld id="{31C790AD-FA6F-AC4B-8DD5-8F16113E1AE2}" type="slidenum">
              <a:rPr lang="en-US" smtClean="0"/>
              <a:pPr/>
              <a:t>35</a:t>
            </a:fld>
            <a:endParaRPr lang="en-US"/>
          </a:p>
        </p:txBody>
      </p:sp>
    </p:spTree>
    <p:extLst>
      <p:ext uri="{BB962C8B-B14F-4D97-AF65-F5344CB8AC3E}">
        <p14:creationId xmlns:p14="http://schemas.microsoft.com/office/powerpoint/2010/main" val="36765697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D5C570-FAB8-4438-BCF6-5E10BD3B178E}"/>
              </a:ext>
            </a:extLst>
          </p:cNvPr>
          <p:cNvSpPr>
            <a:spLocks noGrp="1"/>
          </p:cNvSpPr>
          <p:nvPr>
            <p:ph type="body" sz="quarter" idx="10"/>
          </p:nvPr>
        </p:nvSpPr>
        <p:spPr/>
        <p:txBody>
          <a:bodyPr/>
          <a:lstStyle/>
          <a:p>
            <a:r>
              <a:rPr lang="en-US" dirty="0"/>
              <a:t>Stakeholder Feedback</a:t>
            </a:r>
          </a:p>
        </p:txBody>
      </p:sp>
    </p:spTree>
    <p:extLst>
      <p:ext uri="{BB962C8B-B14F-4D97-AF65-F5344CB8AC3E}">
        <p14:creationId xmlns:p14="http://schemas.microsoft.com/office/powerpoint/2010/main" val="3660478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C790AD-FA6F-AC4B-8DD5-8F16113E1AE2}" type="slidenum">
              <a:rPr lang="en-US" smtClean="0"/>
              <a:pPr/>
              <a:t>37</a:t>
            </a:fld>
            <a:endParaRPr lang="en-US"/>
          </a:p>
        </p:txBody>
      </p:sp>
      <p:sp>
        <p:nvSpPr>
          <p:cNvPr id="9" name="Rectangle 12">
            <a:extLst>
              <a:ext uri="{FF2B5EF4-FFF2-40B4-BE49-F238E27FC236}">
                <a16:creationId xmlns:a16="http://schemas.microsoft.com/office/drawing/2014/main" id="{55A11781-6EC0-4C9C-B163-6E7161140A15}"/>
              </a:ext>
            </a:extLst>
          </p:cNvPr>
          <p:cNvSpPr>
            <a:spLocks noGrp="1" noChangeArrowheads="1"/>
          </p:cNvSpPr>
          <p:nvPr>
            <p:ph type="title"/>
          </p:nvPr>
        </p:nvSpPr>
        <p:spPr>
          <a:xfrm>
            <a:off x="2400300" y="1981200"/>
            <a:ext cx="7391400" cy="1066800"/>
          </a:xfrm>
          <a:prstGeom prst="rect">
            <a:avLst/>
          </a:prstGeom>
        </p:spPr>
        <p:txBody>
          <a:bodyPr/>
          <a:lstStyle/>
          <a:p>
            <a:pPr algn="ctr"/>
            <a:r>
              <a:rPr lang="en-US" sz="4800" dirty="0">
                <a:solidFill>
                  <a:schemeClr val="tx2"/>
                </a:solidFill>
                <a:latin typeface="Calibri" panose="020F0502020204030204" pitchFamily="34" charset="0"/>
                <a:cs typeface="Calibri" panose="020F0502020204030204" pitchFamily="34" charset="0"/>
              </a:rPr>
              <a:t>Thank you</a:t>
            </a:r>
            <a:br>
              <a:rPr lang="en-US" sz="4800" dirty="0">
                <a:solidFill>
                  <a:schemeClr val="tx2"/>
                </a:solidFill>
                <a:latin typeface="Calibri" panose="020F0502020204030204" pitchFamily="34" charset="0"/>
                <a:cs typeface="Calibri" panose="020F0502020204030204" pitchFamily="34" charset="0"/>
              </a:rPr>
            </a:br>
            <a:r>
              <a:rPr lang="en-US" dirty="0">
                <a:solidFill>
                  <a:schemeClr val="tx2"/>
                </a:solidFill>
                <a:latin typeface="Calibri" panose="020F0502020204030204" pitchFamily="34" charset="0"/>
                <a:cs typeface="Calibri" panose="020F0502020204030204" pitchFamily="34" charset="0"/>
              </a:rPr>
              <a:t>Let’s continue the conversation</a:t>
            </a:r>
          </a:p>
        </p:txBody>
      </p:sp>
      <p:sp>
        <p:nvSpPr>
          <p:cNvPr id="10" name="Rectangle 13">
            <a:extLst>
              <a:ext uri="{FF2B5EF4-FFF2-40B4-BE49-F238E27FC236}">
                <a16:creationId xmlns:a16="http://schemas.microsoft.com/office/drawing/2014/main" id="{F70D032C-519E-4C90-B03B-F4DE4CDA05C5}"/>
              </a:ext>
            </a:extLst>
          </p:cNvPr>
          <p:cNvSpPr txBox="1">
            <a:spLocks noChangeArrowheads="1"/>
          </p:cNvSpPr>
          <p:nvPr/>
        </p:nvSpPr>
        <p:spPr>
          <a:xfrm>
            <a:off x="6324600" y="3352800"/>
            <a:ext cx="3886200" cy="2209800"/>
          </a:xfrm>
          <a:prstGeom prst="rect">
            <a:avLst/>
          </a:prstGeom>
        </p:spPr>
        <p:txBody>
          <a:bodyPr/>
          <a:lstStyle>
            <a:lvl1pPr marL="320040" indent="-320040" algn="l" rtl="0" eaLnBrk="1" fontAlgn="base" hangingPunct="1">
              <a:spcBef>
                <a:spcPct val="20000"/>
              </a:spcBef>
              <a:spcAft>
                <a:spcPct val="0"/>
              </a:spcAft>
              <a:buClr>
                <a:srgbClr val="D70D17"/>
              </a:buClr>
              <a:buSzPct val="110000"/>
              <a:buFont typeface="Wingdings" charset="0"/>
              <a:buChar char="§"/>
              <a:defRPr sz="2200" b="0" i="0">
                <a:solidFill>
                  <a:schemeClr val="tx2"/>
                </a:solidFill>
                <a:latin typeface="Calibri"/>
                <a:ea typeface="+mn-ea"/>
                <a:cs typeface="Calibri"/>
              </a:defRPr>
            </a:lvl1pPr>
            <a:lvl2pPr marL="548640" indent="-228600" algn="l" rtl="0" eaLnBrk="1" fontAlgn="base" hangingPunct="1">
              <a:spcBef>
                <a:spcPct val="20000"/>
              </a:spcBef>
              <a:spcAft>
                <a:spcPct val="0"/>
              </a:spcAft>
              <a:buClr>
                <a:srgbClr val="D70D17"/>
              </a:buClr>
              <a:buSzPct val="120000"/>
              <a:buFont typeface="Calibri" panose="020F0502020204030204" pitchFamily="34" charset="0"/>
              <a:buChar char="‐"/>
              <a:defRPr sz="2000" b="0" i="0">
                <a:solidFill>
                  <a:schemeClr val="tx2"/>
                </a:solidFill>
                <a:latin typeface="Calibri"/>
                <a:ea typeface="+mn-ea"/>
                <a:cs typeface="Calibri"/>
              </a:defRPr>
            </a:lvl2pPr>
            <a:lvl3pPr marL="777240" indent="-228600" algn="l" rtl="0" eaLnBrk="1" fontAlgn="base" hangingPunct="1">
              <a:spcBef>
                <a:spcPct val="20000"/>
              </a:spcBef>
              <a:spcAft>
                <a:spcPct val="0"/>
              </a:spcAft>
              <a:buClr>
                <a:srgbClr val="D70D17"/>
              </a:buClr>
              <a:buSzPct val="110000"/>
              <a:buFont typeface="Arial" panose="020B0604020202020204" pitchFamily="34" charset="0"/>
              <a:buChar char="•"/>
              <a:defRPr sz="1800" b="0" i="0">
                <a:solidFill>
                  <a:schemeClr val="tx2"/>
                </a:solidFill>
                <a:latin typeface="Calibri"/>
                <a:ea typeface="+mn-ea"/>
                <a:cs typeface="Calibri"/>
              </a:defRPr>
            </a:lvl3pPr>
            <a:lvl4pPr marL="1005840" indent="-228600" algn="l" rtl="0" eaLnBrk="1" fontAlgn="base" hangingPunct="1">
              <a:spcBef>
                <a:spcPct val="20000"/>
              </a:spcBef>
              <a:spcAft>
                <a:spcPct val="0"/>
              </a:spcAft>
              <a:buClr>
                <a:schemeClr val="accent1"/>
              </a:buClr>
              <a:buSzPct val="9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pPr marL="0" indent="0">
              <a:spcBef>
                <a:spcPts val="300"/>
              </a:spcBef>
              <a:buNone/>
            </a:pPr>
            <a:r>
              <a:rPr lang="en-US" sz="2000" b="1" kern="0" dirty="0">
                <a:solidFill>
                  <a:srgbClr val="DA291C"/>
                </a:solidFill>
                <a:latin typeface="Calibri" panose="020F0502020204030204" pitchFamily="34" charset="0"/>
                <a:cs typeface="Calibri" panose="020F0502020204030204" pitchFamily="34" charset="0"/>
              </a:rPr>
              <a:t>DAYMARK ENERGY ADVISORS</a:t>
            </a:r>
          </a:p>
          <a:p>
            <a:pPr marL="0" indent="0">
              <a:buNone/>
            </a:pPr>
            <a:r>
              <a:rPr lang="en-US" sz="1600" dirty="0"/>
              <a:t>Our team brings deep knowledge and an integrated view of energy infrastructure, regulation, and markets to help our clients make well-informed business, capital investment, and policy decisions in the face of transformative change to achieve decarbonization.</a:t>
            </a:r>
          </a:p>
        </p:txBody>
      </p:sp>
      <p:sp>
        <p:nvSpPr>
          <p:cNvPr id="11" name="Rectangle 13">
            <a:extLst>
              <a:ext uri="{FF2B5EF4-FFF2-40B4-BE49-F238E27FC236}">
                <a16:creationId xmlns:a16="http://schemas.microsoft.com/office/drawing/2014/main" id="{4F2BB21D-2BDD-4B75-8BE5-1CC1A08B3F14}"/>
              </a:ext>
            </a:extLst>
          </p:cNvPr>
          <p:cNvSpPr txBox="1">
            <a:spLocks noChangeArrowheads="1"/>
          </p:cNvSpPr>
          <p:nvPr/>
        </p:nvSpPr>
        <p:spPr>
          <a:xfrm>
            <a:off x="1981200" y="3352800"/>
            <a:ext cx="3886200" cy="2209800"/>
          </a:xfrm>
          <a:prstGeom prst="rect">
            <a:avLst/>
          </a:prstGeom>
        </p:spPr>
        <p:txBody>
          <a:bodyPr/>
          <a:lstStyle>
            <a:lvl1pPr marL="320040" indent="-320040" algn="l" rtl="0" eaLnBrk="1" fontAlgn="base" hangingPunct="1">
              <a:spcBef>
                <a:spcPct val="20000"/>
              </a:spcBef>
              <a:spcAft>
                <a:spcPct val="0"/>
              </a:spcAft>
              <a:buClr>
                <a:srgbClr val="D70D17"/>
              </a:buClr>
              <a:buSzPct val="110000"/>
              <a:buFont typeface="Wingdings" charset="0"/>
              <a:buChar char="§"/>
              <a:defRPr sz="2200" b="0" i="0">
                <a:solidFill>
                  <a:schemeClr val="tx2"/>
                </a:solidFill>
                <a:latin typeface="Calibri"/>
                <a:ea typeface="+mn-ea"/>
                <a:cs typeface="Calibri"/>
              </a:defRPr>
            </a:lvl1pPr>
            <a:lvl2pPr marL="548640" indent="-228600" algn="l" rtl="0" eaLnBrk="1" fontAlgn="base" hangingPunct="1">
              <a:spcBef>
                <a:spcPct val="20000"/>
              </a:spcBef>
              <a:spcAft>
                <a:spcPct val="0"/>
              </a:spcAft>
              <a:buClr>
                <a:srgbClr val="D70D17"/>
              </a:buClr>
              <a:buSzPct val="120000"/>
              <a:buFont typeface="Calibri" panose="020F0502020204030204" pitchFamily="34" charset="0"/>
              <a:buChar char="‐"/>
              <a:defRPr sz="2000" b="0" i="0">
                <a:solidFill>
                  <a:schemeClr val="tx2"/>
                </a:solidFill>
                <a:latin typeface="Calibri"/>
                <a:ea typeface="+mn-ea"/>
                <a:cs typeface="Calibri"/>
              </a:defRPr>
            </a:lvl2pPr>
            <a:lvl3pPr marL="777240" indent="-228600" algn="l" rtl="0" eaLnBrk="1" fontAlgn="base" hangingPunct="1">
              <a:spcBef>
                <a:spcPct val="20000"/>
              </a:spcBef>
              <a:spcAft>
                <a:spcPct val="0"/>
              </a:spcAft>
              <a:buClr>
                <a:srgbClr val="D70D17"/>
              </a:buClr>
              <a:buSzPct val="110000"/>
              <a:buFont typeface="Arial" panose="020B0604020202020204" pitchFamily="34" charset="0"/>
              <a:buChar char="•"/>
              <a:defRPr sz="1800" b="0" i="0">
                <a:solidFill>
                  <a:schemeClr val="tx2"/>
                </a:solidFill>
                <a:latin typeface="Calibri"/>
                <a:ea typeface="+mn-ea"/>
                <a:cs typeface="Calibri"/>
              </a:defRPr>
            </a:lvl3pPr>
            <a:lvl4pPr marL="1005840" indent="-228600" algn="l" rtl="0" eaLnBrk="1" fontAlgn="base" hangingPunct="1">
              <a:spcBef>
                <a:spcPct val="20000"/>
              </a:spcBef>
              <a:spcAft>
                <a:spcPct val="0"/>
              </a:spcAft>
              <a:buClr>
                <a:schemeClr val="accent1"/>
              </a:buClr>
              <a:buSzPct val="90000"/>
              <a:buFont typeface="Wingdings" charset="0"/>
              <a:buChar char="§"/>
              <a:defRPr sz="1600">
                <a:solidFill>
                  <a:schemeClr val="tx1"/>
                </a:solidFill>
                <a:latin typeface="+mn-lt"/>
                <a:ea typeface="+mn-ea"/>
              </a:defRPr>
            </a:lvl4pPr>
            <a:lvl5pPr marL="20574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pPr marL="0" indent="0" algn="r">
              <a:spcBef>
                <a:spcPts val="300"/>
              </a:spcBef>
              <a:buNone/>
            </a:pPr>
            <a:r>
              <a:rPr lang="en-US" sz="2000" b="1" kern="0" dirty="0">
                <a:solidFill>
                  <a:srgbClr val="DA291C"/>
                </a:solidFill>
                <a:latin typeface="Calibri" panose="020F0502020204030204" pitchFamily="34" charset="0"/>
                <a:cs typeface="Calibri" panose="020F0502020204030204" pitchFamily="34" charset="0"/>
              </a:rPr>
              <a:t>Carrie Gilbert</a:t>
            </a:r>
          </a:p>
          <a:p>
            <a:pPr marL="0" indent="0" algn="r">
              <a:buNone/>
            </a:pPr>
            <a:r>
              <a:rPr lang="en-US" sz="1600" dirty="0"/>
              <a:t>(207) 347-3145 | </a:t>
            </a:r>
            <a:r>
              <a:rPr lang="en-US" sz="1600" dirty="0">
                <a:hlinkClick r:id="rId2"/>
              </a:rPr>
              <a:t>cgilbert@daymarkea.com</a:t>
            </a:r>
            <a:r>
              <a:rPr lang="en-US" sz="1600" dirty="0"/>
              <a:t>  </a:t>
            </a:r>
          </a:p>
          <a:p>
            <a:pPr marL="0" indent="0" algn="r">
              <a:buNone/>
            </a:pPr>
            <a:r>
              <a:rPr lang="en-US" sz="2000" b="1" dirty="0">
                <a:solidFill>
                  <a:schemeClr val="accent1"/>
                </a:solidFill>
              </a:rPr>
              <a:t>Louisa Lund</a:t>
            </a:r>
          </a:p>
          <a:p>
            <a:pPr marL="0" indent="0" algn="r">
              <a:buNone/>
            </a:pPr>
            <a:r>
              <a:rPr lang="en-US" sz="1600" dirty="0">
                <a:solidFill>
                  <a:srgbClr val="505759"/>
                </a:solidFill>
                <a:effectLst/>
                <a:latin typeface="Calibri" panose="020F0502020204030204" pitchFamily="34" charset="0"/>
                <a:ea typeface="Calibri" panose="020F0502020204030204" pitchFamily="34" charset="0"/>
                <a:cs typeface="Calibri" panose="020F0502020204030204" pitchFamily="34" charset="0"/>
              </a:rPr>
              <a:t>(617) 778-2590 </a:t>
            </a:r>
            <a:r>
              <a:rPr lang="en-US" sz="1600" dirty="0"/>
              <a:t>| </a:t>
            </a:r>
            <a:r>
              <a:rPr lang="en-US" sz="1600" dirty="0">
                <a:hlinkClick r:id="rId3"/>
              </a:rPr>
              <a:t>llund@daymarkea.com</a:t>
            </a:r>
            <a:r>
              <a:rPr lang="en-US" sz="1600" dirty="0"/>
              <a:t> </a:t>
            </a:r>
          </a:p>
        </p:txBody>
      </p:sp>
      <p:sp>
        <p:nvSpPr>
          <p:cNvPr id="12" name="Rectangle 12">
            <a:extLst>
              <a:ext uri="{FF2B5EF4-FFF2-40B4-BE49-F238E27FC236}">
                <a16:creationId xmlns:a16="http://schemas.microsoft.com/office/drawing/2014/main" id="{1CACE960-6B89-4151-9B15-B924F1930398}"/>
              </a:ext>
            </a:extLst>
          </p:cNvPr>
          <p:cNvSpPr txBox="1">
            <a:spLocks noChangeArrowheads="1"/>
          </p:cNvSpPr>
          <p:nvPr/>
        </p:nvSpPr>
        <p:spPr bwMode="auto">
          <a:xfrm>
            <a:off x="2400300" y="5745162"/>
            <a:ext cx="739140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i="0">
                <a:solidFill>
                  <a:srgbClr val="D70D17"/>
                </a:solidFill>
                <a:latin typeface="Calibri"/>
                <a:ea typeface="+mj-ea"/>
                <a:cs typeface="Calibri"/>
              </a:defRPr>
            </a:lvl1pPr>
            <a:lvl2pPr algn="l" rtl="0" fontAlgn="base">
              <a:spcBef>
                <a:spcPct val="0"/>
              </a:spcBef>
              <a:spcAft>
                <a:spcPct val="0"/>
              </a:spcAft>
              <a:defRPr sz="2400" b="1">
                <a:solidFill>
                  <a:srgbClr val="FF7E27"/>
                </a:solidFill>
                <a:latin typeface="Arial" charset="0"/>
                <a:ea typeface="ＭＳ Ｐゴシック" charset="0"/>
                <a:cs typeface="ＭＳ Ｐゴシック" charset="0"/>
              </a:defRPr>
            </a:lvl2pPr>
            <a:lvl3pPr algn="l" rtl="0" fontAlgn="base">
              <a:spcBef>
                <a:spcPct val="0"/>
              </a:spcBef>
              <a:spcAft>
                <a:spcPct val="0"/>
              </a:spcAft>
              <a:defRPr sz="2400" b="1">
                <a:solidFill>
                  <a:srgbClr val="FF7E27"/>
                </a:solidFill>
                <a:latin typeface="Arial" charset="0"/>
                <a:ea typeface="ＭＳ Ｐゴシック" charset="0"/>
                <a:cs typeface="ＭＳ Ｐゴシック" charset="0"/>
              </a:defRPr>
            </a:lvl3pPr>
            <a:lvl4pPr algn="l" rtl="0" fontAlgn="base">
              <a:spcBef>
                <a:spcPct val="0"/>
              </a:spcBef>
              <a:spcAft>
                <a:spcPct val="0"/>
              </a:spcAft>
              <a:defRPr sz="2400" b="1">
                <a:solidFill>
                  <a:srgbClr val="FF7E27"/>
                </a:solidFill>
                <a:latin typeface="Arial" charset="0"/>
                <a:ea typeface="ＭＳ Ｐゴシック" charset="0"/>
                <a:cs typeface="ＭＳ Ｐゴシック" charset="0"/>
              </a:defRPr>
            </a:lvl4pPr>
            <a:lvl5pPr algn="l" rtl="0" fontAlgn="base">
              <a:spcBef>
                <a:spcPct val="0"/>
              </a:spcBef>
              <a:spcAft>
                <a:spcPct val="0"/>
              </a:spcAft>
              <a:defRPr sz="2400" b="1">
                <a:solidFill>
                  <a:srgbClr val="FF7E27"/>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rgbClr val="FF7E27"/>
                </a:solidFill>
                <a:latin typeface="Arial" charset="0"/>
                <a:ea typeface="ＭＳ Ｐゴシック" charset="0"/>
                <a:cs typeface="ＭＳ Ｐゴシック" charset="0"/>
              </a:defRPr>
            </a:lvl6pPr>
            <a:lvl7pPr marL="914400" algn="l" rtl="0" fontAlgn="base">
              <a:spcBef>
                <a:spcPct val="0"/>
              </a:spcBef>
              <a:spcAft>
                <a:spcPct val="0"/>
              </a:spcAft>
              <a:defRPr sz="2400" b="1">
                <a:solidFill>
                  <a:srgbClr val="FF7E27"/>
                </a:solidFill>
                <a:latin typeface="Arial" charset="0"/>
                <a:ea typeface="ＭＳ Ｐゴシック" charset="0"/>
                <a:cs typeface="ＭＳ Ｐゴシック" charset="0"/>
              </a:defRPr>
            </a:lvl7pPr>
            <a:lvl8pPr marL="1371600" algn="l" rtl="0" fontAlgn="base">
              <a:spcBef>
                <a:spcPct val="0"/>
              </a:spcBef>
              <a:spcAft>
                <a:spcPct val="0"/>
              </a:spcAft>
              <a:defRPr sz="2400" b="1">
                <a:solidFill>
                  <a:srgbClr val="FF7E27"/>
                </a:solidFill>
                <a:latin typeface="Arial" charset="0"/>
                <a:ea typeface="ＭＳ Ｐゴシック" charset="0"/>
                <a:cs typeface="ＭＳ Ｐゴシック" charset="0"/>
              </a:defRPr>
            </a:lvl8pPr>
            <a:lvl9pPr marL="1828800" algn="l" rtl="0" fontAlgn="base">
              <a:spcBef>
                <a:spcPct val="0"/>
              </a:spcBef>
              <a:spcAft>
                <a:spcPct val="0"/>
              </a:spcAft>
              <a:defRPr sz="2400" b="1">
                <a:solidFill>
                  <a:srgbClr val="FF7E27"/>
                </a:solidFill>
                <a:latin typeface="Arial" charset="0"/>
                <a:ea typeface="ＭＳ Ｐゴシック" charset="0"/>
                <a:cs typeface="ＭＳ Ｐゴシック" charset="0"/>
              </a:defRPr>
            </a:lvl9pPr>
          </a:lstStyle>
          <a:p>
            <a:pPr algn="ctr"/>
            <a:r>
              <a:rPr lang="en-US" b="0" cap="all" dirty="0">
                <a:solidFill>
                  <a:schemeClr val="accent1"/>
                </a:solidFill>
                <a:latin typeface="Calibri" panose="020F0502020204030204" pitchFamily="34" charset="0"/>
                <a:cs typeface="Calibri" panose="020F0502020204030204" pitchFamily="34" charset="0"/>
              </a:rPr>
              <a:t>DaymarkEA.com</a:t>
            </a:r>
          </a:p>
        </p:txBody>
      </p:sp>
    </p:spTree>
    <p:extLst>
      <p:ext uri="{BB962C8B-B14F-4D97-AF65-F5344CB8AC3E}">
        <p14:creationId xmlns:p14="http://schemas.microsoft.com/office/powerpoint/2010/main" val="153804831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590CFC-4A54-4106-B59B-3EEE90582F7C}"/>
              </a:ext>
            </a:extLst>
          </p:cNvPr>
          <p:cNvSpPr>
            <a:spLocks noGrp="1"/>
          </p:cNvSpPr>
          <p:nvPr>
            <p:ph idx="1"/>
          </p:nvPr>
        </p:nvSpPr>
        <p:spPr>
          <a:xfrm>
            <a:off x="762000" y="1643744"/>
            <a:ext cx="9277350" cy="4218745"/>
          </a:xfrm>
        </p:spPr>
        <p:txBody>
          <a:bodyPr/>
          <a:lstStyle/>
          <a:p>
            <a:r>
              <a:rPr lang="en-US" sz="1800" dirty="0">
                <a:latin typeface="Helvetica" pitchFamily="34" charset="0"/>
              </a:rPr>
              <a:t>The deadline for comments on the Siting Straw is 5:00 p.m. ET on </a:t>
            </a:r>
            <a:r>
              <a:rPr lang="en-US" sz="1800" dirty="0" smtClean="0">
                <a:latin typeface="Helvetica" pitchFamily="34" charset="0"/>
              </a:rPr>
              <a:t>Monday, June 20</a:t>
            </a:r>
            <a:r>
              <a:rPr lang="en-US" sz="1800" dirty="0" smtClean="0">
                <a:latin typeface="Helvetica" pitchFamily="34" charset="0"/>
              </a:rPr>
              <a:t>, </a:t>
            </a:r>
            <a:r>
              <a:rPr lang="en-US" sz="1800" dirty="0">
                <a:latin typeface="Helvetica" pitchFamily="34" charset="0"/>
              </a:rPr>
              <a:t>2022</a:t>
            </a:r>
          </a:p>
          <a:p>
            <a:r>
              <a:rPr lang="en-US" sz="1800" dirty="0">
                <a:latin typeface="Helvetica" pitchFamily="34" charset="0"/>
              </a:rPr>
              <a:t>Please submit comments directly to Docket No. </a:t>
            </a:r>
            <a:r>
              <a:rPr lang="en-US" sz="1800" dirty="0" smtClean="0">
                <a:latin typeface="Helvetica" pitchFamily="34" charset="0"/>
              </a:rPr>
              <a:t>QO21101186</a:t>
            </a:r>
            <a:r>
              <a:rPr lang="en-US" sz="1800" dirty="0">
                <a:latin typeface="Helvetica" pitchFamily="34" charset="0"/>
              </a:rPr>
              <a:t>, using the “Post Comments” button on the Board’s Public Document Search tool.  </a:t>
            </a:r>
          </a:p>
          <a:p>
            <a:r>
              <a:rPr lang="en-US" sz="1800" dirty="0">
                <a:latin typeface="Helvetica" pitchFamily="34" charset="0"/>
              </a:rPr>
              <a:t>Comments are considered “public documents” for purposes of the State’s Open Public Records Act and any confidential information should be submitted in accordance with the procedures set forth in N.J.A.C. 14:1-12.3.  </a:t>
            </a:r>
          </a:p>
          <a:p>
            <a:r>
              <a:rPr lang="en-US" sz="1800" dirty="0">
                <a:latin typeface="Helvetica" pitchFamily="34" charset="0"/>
              </a:rPr>
              <a:t>Written comments may also be submitted to: </a:t>
            </a:r>
          </a:p>
          <a:p>
            <a:pPr marL="408051" lvl="2" indent="0">
              <a:buNone/>
            </a:pPr>
            <a:r>
              <a:rPr lang="en-US" sz="1800" dirty="0" smtClean="0">
                <a:latin typeface="Helvetica" pitchFamily="34" charset="0"/>
              </a:rPr>
              <a:t>Carmen D. Diaz</a:t>
            </a:r>
          </a:p>
          <a:p>
            <a:pPr marL="408051" lvl="2" indent="0">
              <a:buNone/>
            </a:pPr>
            <a:r>
              <a:rPr lang="en-US" sz="1800" dirty="0" smtClean="0">
                <a:latin typeface="Helvetica" pitchFamily="34" charset="0"/>
              </a:rPr>
              <a:t>Acting Secretary </a:t>
            </a:r>
            <a:r>
              <a:rPr lang="en-US" sz="1800" dirty="0">
                <a:latin typeface="Helvetica" pitchFamily="34" charset="0"/>
              </a:rPr>
              <a:t>of the Board  </a:t>
            </a:r>
          </a:p>
          <a:p>
            <a:pPr marL="408051" lvl="2" indent="0">
              <a:buNone/>
            </a:pPr>
            <a:r>
              <a:rPr lang="en-US" sz="1800" dirty="0">
                <a:latin typeface="Helvetica" pitchFamily="34" charset="0"/>
              </a:rPr>
              <a:t>44 South Clinton Avenue, 1st Floor  </a:t>
            </a:r>
          </a:p>
          <a:p>
            <a:pPr marL="408051" lvl="2" indent="0">
              <a:buNone/>
            </a:pPr>
            <a:r>
              <a:rPr lang="en-US" sz="1800" dirty="0">
                <a:latin typeface="Helvetica" pitchFamily="34" charset="0"/>
              </a:rPr>
              <a:t>Post Office Box 350  </a:t>
            </a:r>
          </a:p>
          <a:p>
            <a:pPr marL="408051" lvl="2" indent="0">
              <a:buNone/>
            </a:pPr>
            <a:r>
              <a:rPr lang="en-US" sz="1800" dirty="0">
                <a:latin typeface="Helvetica" pitchFamily="34" charset="0"/>
              </a:rPr>
              <a:t>Trenton, NJ 08625-0350  </a:t>
            </a:r>
          </a:p>
          <a:p>
            <a:pPr marL="408051" lvl="2" indent="0">
              <a:buNone/>
            </a:pPr>
            <a:r>
              <a:rPr lang="en-US" sz="1800" dirty="0">
                <a:latin typeface="Helvetica" pitchFamily="34" charset="0"/>
              </a:rPr>
              <a:t>Phone: 609-292-1599  </a:t>
            </a:r>
          </a:p>
          <a:p>
            <a:pPr marL="408051" lvl="2" indent="0">
              <a:buNone/>
            </a:pPr>
            <a:r>
              <a:rPr lang="en-US" sz="1800" dirty="0">
                <a:latin typeface="Helvetica" pitchFamily="34" charset="0"/>
              </a:rPr>
              <a:t>Email: board.secretary@bpu.nj.gov </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1C790AD-FA6F-AC4B-8DD5-8F16113E1AE2}" type="slidenum">
              <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cs typeface="+mn-cs"/>
            </a:endParaRPr>
          </a:p>
        </p:txBody>
      </p:sp>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p:txBody>
          <a:bodyPr/>
          <a:lstStyle/>
          <a:p>
            <a:r>
              <a:rPr lang="en-US" dirty="0">
                <a:latin typeface="Helvetica" pitchFamily="34" charset="0"/>
              </a:rPr>
              <a:t>Written Stakeholder Comment Guidelines</a:t>
            </a:r>
          </a:p>
        </p:txBody>
      </p:sp>
    </p:spTree>
    <p:extLst>
      <p:ext uri="{BB962C8B-B14F-4D97-AF65-F5344CB8AC3E}">
        <p14:creationId xmlns:p14="http://schemas.microsoft.com/office/powerpoint/2010/main" val="19259461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09800"/>
            <a:ext cx="12496800" cy="1391077"/>
          </a:xfrm>
        </p:spPr>
        <p:txBody>
          <a:bodyPr/>
          <a:lstStyle/>
          <a:p>
            <a:pPr algn="ctr"/>
            <a:r>
              <a:rPr lang="en-US" sz="2800" dirty="0">
                <a:latin typeface="Helvetica" pitchFamily="34" charset="0"/>
              </a:rPr>
              <a:t>THANK YOU – Let’s continue the conversation</a:t>
            </a:r>
            <a:br>
              <a:rPr lang="en-US" sz="2800" dirty="0">
                <a:latin typeface="Helvetica" pitchFamily="34" charset="0"/>
              </a:rPr>
            </a:br>
            <a:r>
              <a:rPr lang="en-US" sz="1800" b="0" dirty="0">
                <a:latin typeface="Helvetica" pitchFamily="34" charset="0"/>
              </a:rPr>
              <a:t>veronique.oomen@bpu.nj.gov</a:t>
            </a:r>
            <a:endParaRPr lang="en-US" sz="2400" b="0" dirty="0">
              <a:latin typeface="Helvetica" pitchFamily="34" charset="0"/>
            </a:endParaRPr>
          </a:p>
        </p:txBody>
      </p:sp>
    </p:spTree>
    <p:extLst>
      <p:ext uri="{BB962C8B-B14F-4D97-AF65-F5344CB8AC3E}">
        <p14:creationId xmlns:p14="http://schemas.microsoft.com/office/powerpoint/2010/main" val="138468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lIns="91440" tIns="45720" rIns="91440" bIns="45720" anchor="t"/>
          <a:lstStyle/>
          <a:p>
            <a:r>
              <a:rPr lang="en-US" dirty="0">
                <a:latin typeface="Helvetica" pitchFamily="34" charset="0"/>
              </a:rPr>
              <a:t>All attendees will be automatically muted</a:t>
            </a:r>
          </a:p>
          <a:p>
            <a:r>
              <a:rPr lang="en-US" dirty="0">
                <a:latin typeface="Helvetica" pitchFamily="34" charset="0"/>
              </a:rPr>
              <a:t>Questions? </a:t>
            </a:r>
            <a:r>
              <a:rPr lang="en-US" dirty="0" smtClean="0">
                <a:latin typeface="Helvetica" pitchFamily="34" charset="0"/>
              </a:rPr>
              <a:t>Please </a:t>
            </a:r>
            <a:r>
              <a:rPr lang="en-US" dirty="0">
                <a:latin typeface="Helvetica" pitchFamily="34" charset="0"/>
              </a:rPr>
              <a:t>use the </a:t>
            </a:r>
            <a:r>
              <a:rPr lang="en-US" dirty="0" smtClean="0">
                <a:latin typeface="Helvetica" pitchFamily="34" charset="0"/>
              </a:rPr>
              <a:t>“Q &amp;A” function </a:t>
            </a:r>
            <a:r>
              <a:rPr lang="en-US" dirty="0">
                <a:latin typeface="Helvetica" pitchFamily="34" charset="0"/>
              </a:rPr>
              <a:t>in </a:t>
            </a:r>
            <a:r>
              <a:rPr lang="en-US" dirty="0" smtClean="0">
                <a:latin typeface="Helvetica" pitchFamily="34" charset="0"/>
              </a:rPr>
              <a:t>Zoom</a:t>
            </a:r>
          </a:p>
          <a:p>
            <a:r>
              <a:rPr lang="en-US" dirty="0" smtClean="0">
                <a:latin typeface="Helvetica" pitchFamily="34" charset="0"/>
              </a:rPr>
              <a:t>We will address clarifying questions at the end of each section</a:t>
            </a:r>
          </a:p>
          <a:p>
            <a:r>
              <a:rPr lang="en-US" dirty="0" smtClean="0">
                <a:latin typeface="Helvetica" pitchFamily="34" charset="0"/>
              </a:rPr>
              <a:t>Please note that the “Chat” function in Zoom is not available for this meeting</a:t>
            </a:r>
            <a:endParaRPr lang="en-US" dirty="0">
              <a:latin typeface="Helvetica" pitchFamily="34" charset="0"/>
            </a:endParaRPr>
          </a:p>
          <a:p>
            <a:r>
              <a:rPr lang="en-US" dirty="0">
                <a:latin typeface="Helvetica" pitchFamily="34" charset="0"/>
              </a:rPr>
              <a:t>This meeting is being recorded. A copy of the recording and slides will be made available on the </a:t>
            </a:r>
            <a:r>
              <a:rPr lang="en-US" dirty="0" smtClean="0">
                <a:latin typeface="Helvetica" pitchFamily="34" charset="0"/>
              </a:rPr>
              <a:t>BPU website:</a:t>
            </a:r>
            <a:r>
              <a:rPr lang="en-US" dirty="0">
                <a:latin typeface="Helvetica" pitchFamily="34" charset="0"/>
              </a:rPr>
              <a:t/>
            </a:r>
            <a:br>
              <a:rPr lang="en-US" dirty="0">
                <a:latin typeface="Helvetica" pitchFamily="34" charset="0"/>
              </a:rPr>
            </a:br>
            <a:r>
              <a:rPr lang="en-US" dirty="0">
                <a:latin typeface="Helvetica" pitchFamily="34" charset="0"/>
                <a:hlinkClick r:id="rId2"/>
              </a:rPr>
              <a:t>https://www.nj.gov/bpu/newsroom/public</a:t>
            </a:r>
            <a:r>
              <a:rPr lang="en-US" dirty="0" smtClean="0">
                <a:latin typeface="Helvetica" pitchFamily="34" charset="0"/>
                <a:hlinkClick r:id="rId2"/>
              </a:rPr>
              <a:t>/</a:t>
            </a:r>
            <a:r>
              <a:rPr lang="en-US" dirty="0" smtClean="0">
                <a:latin typeface="Helvetica" pitchFamily="34" charset="0"/>
              </a:rPr>
              <a:t> </a:t>
            </a:r>
            <a:endParaRPr lang="en-US" dirty="0">
              <a:latin typeface="Helvetica" pitchFamily="34" charset="0"/>
            </a:endParaRPr>
          </a:p>
        </p:txBody>
      </p:sp>
      <p:sp>
        <p:nvSpPr>
          <p:cNvPr id="3" name="Title 2"/>
          <p:cNvSpPr>
            <a:spLocks noGrp="1"/>
          </p:cNvSpPr>
          <p:nvPr>
            <p:ph type="title"/>
          </p:nvPr>
        </p:nvSpPr>
        <p:spPr/>
        <p:txBody>
          <a:bodyPr/>
          <a:lstStyle/>
          <a:p>
            <a:r>
              <a:rPr lang="en-US" dirty="0"/>
              <a:t>Webinar Instruction Page</a:t>
            </a:r>
          </a:p>
        </p:txBody>
      </p:sp>
    </p:spTree>
    <p:extLst>
      <p:ext uri="{BB962C8B-B14F-4D97-AF65-F5344CB8AC3E}">
        <p14:creationId xmlns:p14="http://schemas.microsoft.com/office/powerpoint/2010/main" val="1421965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latin typeface="Helvetica" pitchFamily="34" charset="0"/>
              </a:rPr>
              <a:t>This presentation is provided for informational purposes </a:t>
            </a:r>
            <a:r>
              <a:rPr lang="en-US" dirty="0" smtClean="0">
                <a:latin typeface="Helvetica" pitchFamily="34" charset="0"/>
              </a:rPr>
              <a:t>only and </a:t>
            </a:r>
            <a:r>
              <a:rPr lang="en-US" dirty="0">
                <a:latin typeface="Helvetica" pitchFamily="34" charset="0"/>
              </a:rPr>
              <a:t>should not be taken to represent the views of the </a:t>
            </a:r>
            <a:r>
              <a:rPr lang="en-US" dirty="0" smtClean="0">
                <a:latin typeface="Helvetica" pitchFamily="34" charset="0"/>
              </a:rPr>
              <a:t>New Jersey </a:t>
            </a:r>
            <a:r>
              <a:rPr lang="en-US" dirty="0">
                <a:latin typeface="Helvetica" pitchFamily="34" charset="0"/>
              </a:rPr>
              <a:t>Board of Public Utilities, its Commissioners, or the </a:t>
            </a:r>
            <a:r>
              <a:rPr lang="en-US" dirty="0" smtClean="0">
                <a:latin typeface="Helvetica" pitchFamily="34" charset="0"/>
              </a:rPr>
              <a:t>State of </a:t>
            </a:r>
            <a:r>
              <a:rPr lang="en-US" dirty="0">
                <a:latin typeface="Helvetica" pitchFamily="34" charset="0"/>
              </a:rPr>
              <a:t>New Jersey. Please be aware that any information </a:t>
            </a:r>
            <a:r>
              <a:rPr lang="en-US" dirty="0" smtClean="0">
                <a:latin typeface="Helvetica" pitchFamily="34" charset="0"/>
              </a:rPr>
              <a:t>presented is </a:t>
            </a:r>
            <a:r>
              <a:rPr lang="en-US" dirty="0">
                <a:latin typeface="Helvetica" pitchFamily="34" charset="0"/>
              </a:rPr>
              <a:t>subject to change if there are changes to New </a:t>
            </a:r>
            <a:r>
              <a:rPr lang="en-US" dirty="0" smtClean="0">
                <a:latin typeface="Helvetica" pitchFamily="34" charset="0"/>
              </a:rPr>
              <a:t>Jersey statutes</a:t>
            </a:r>
            <a:r>
              <a:rPr lang="en-US" dirty="0">
                <a:latin typeface="Helvetica" pitchFamily="34" charset="0"/>
              </a:rPr>
              <a:t>, rules, or policies. </a:t>
            </a:r>
            <a:endParaRPr lang="en-US" dirty="0" smtClean="0">
              <a:latin typeface="Helvetica" pitchFamily="34" charset="0"/>
            </a:endParaRPr>
          </a:p>
          <a:p>
            <a:pPr marL="0" indent="0">
              <a:buNone/>
            </a:pPr>
            <a:r>
              <a:rPr lang="en-US" b="1" dirty="0" smtClean="0">
                <a:latin typeface="Helvetica" pitchFamily="34" charset="0"/>
              </a:rPr>
              <a:t>All </a:t>
            </a:r>
            <a:r>
              <a:rPr lang="en-US" b="1" dirty="0">
                <a:latin typeface="Helvetica" pitchFamily="34" charset="0"/>
              </a:rPr>
              <a:t>viewers are responsible </a:t>
            </a:r>
            <a:r>
              <a:rPr lang="en-US" b="1" dirty="0" smtClean="0">
                <a:latin typeface="Helvetica" pitchFamily="34" charset="0"/>
              </a:rPr>
              <a:t>for ensuring </a:t>
            </a:r>
            <a:r>
              <a:rPr lang="en-US" b="1" dirty="0">
                <a:latin typeface="Helvetica" pitchFamily="34" charset="0"/>
              </a:rPr>
              <a:t>that they rely only on current legal authority </a:t>
            </a:r>
            <a:r>
              <a:rPr lang="en-US" b="1" dirty="0" smtClean="0">
                <a:latin typeface="Helvetica" pitchFamily="34" charset="0"/>
              </a:rPr>
              <a:t>regarding the </a:t>
            </a:r>
            <a:r>
              <a:rPr lang="en-US" b="1" dirty="0">
                <a:latin typeface="Helvetica" pitchFamily="34" charset="0"/>
              </a:rPr>
              <a:t>matters covered in the presentation.</a:t>
            </a:r>
          </a:p>
          <a:p>
            <a:pPr marL="0" indent="0">
              <a:buNone/>
            </a:pPr>
            <a:endParaRPr lang="en-US" dirty="0"/>
          </a:p>
        </p:txBody>
      </p:sp>
      <p:sp>
        <p:nvSpPr>
          <p:cNvPr id="3" name="Title 2"/>
          <p:cNvSpPr>
            <a:spLocks noGrp="1"/>
          </p:cNvSpPr>
          <p:nvPr>
            <p:ph type="title"/>
          </p:nvPr>
        </p:nvSpPr>
        <p:spPr/>
        <p:txBody>
          <a:bodyPr/>
          <a:lstStyle/>
          <a:p>
            <a:r>
              <a:rPr lang="en-US" dirty="0">
                <a:latin typeface="Helvetica" pitchFamily="34" charset="0"/>
              </a:rPr>
              <a:t>Disclaimer</a:t>
            </a:r>
          </a:p>
        </p:txBody>
      </p:sp>
    </p:spTree>
    <p:extLst>
      <p:ext uri="{BB962C8B-B14F-4D97-AF65-F5344CB8AC3E}">
        <p14:creationId xmlns:p14="http://schemas.microsoft.com/office/powerpoint/2010/main" val="4020133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590CFC-4A54-4106-B59B-3EEE90582F7C}"/>
              </a:ext>
            </a:extLst>
          </p:cNvPr>
          <p:cNvSpPr>
            <a:spLocks noGrp="1"/>
          </p:cNvSpPr>
          <p:nvPr>
            <p:ph idx="1"/>
          </p:nvPr>
        </p:nvSpPr>
        <p:spPr>
          <a:xfrm>
            <a:off x="762000" y="1643744"/>
            <a:ext cx="9277350" cy="4218745"/>
          </a:xfrm>
        </p:spPr>
        <p:txBody>
          <a:bodyPr/>
          <a:lstStyle/>
          <a:p>
            <a:r>
              <a:rPr lang="en-US" sz="1800" dirty="0">
                <a:latin typeface="Helvetica" pitchFamily="34" charset="0"/>
              </a:rPr>
              <a:t>The deadline for comments on the Siting Straw is 5:00 p.m. ET </a:t>
            </a:r>
            <a:r>
              <a:rPr lang="en-US" sz="1800" dirty="0" smtClean="0">
                <a:latin typeface="Helvetica" pitchFamily="34" charset="0"/>
              </a:rPr>
              <a:t>on Monday, June 20, </a:t>
            </a:r>
            <a:r>
              <a:rPr lang="en-US" sz="1800" dirty="0">
                <a:latin typeface="Helvetica" pitchFamily="34" charset="0"/>
              </a:rPr>
              <a:t>2022</a:t>
            </a:r>
          </a:p>
          <a:p>
            <a:r>
              <a:rPr lang="en-US" sz="1800" dirty="0">
                <a:latin typeface="Helvetica" pitchFamily="34" charset="0"/>
              </a:rPr>
              <a:t>Please submit comments directly to Docket No. </a:t>
            </a:r>
            <a:r>
              <a:rPr lang="en-US" sz="1800" dirty="0" smtClean="0">
                <a:latin typeface="Helvetica" pitchFamily="34" charset="0"/>
              </a:rPr>
              <a:t>QO21101186</a:t>
            </a:r>
            <a:r>
              <a:rPr lang="en-US" sz="1800" dirty="0">
                <a:latin typeface="Helvetica" pitchFamily="34" charset="0"/>
              </a:rPr>
              <a:t>, using the “Post Comments” button on the Board’s Public Document Search tool.  </a:t>
            </a:r>
          </a:p>
          <a:p>
            <a:r>
              <a:rPr lang="en-US" sz="1800" dirty="0">
                <a:latin typeface="Helvetica" pitchFamily="34" charset="0"/>
              </a:rPr>
              <a:t>Comments are considered “public documents” for purposes of the State’s Open Public Records Act and any confidential information should be submitted in accordance with the procedures set forth in N.J.A.C. 14:1-12.3.  </a:t>
            </a:r>
          </a:p>
          <a:p>
            <a:r>
              <a:rPr lang="en-US" sz="1800" dirty="0">
                <a:latin typeface="Helvetica" pitchFamily="34" charset="0"/>
              </a:rPr>
              <a:t>Written comments may also be submitted to: </a:t>
            </a:r>
          </a:p>
          <a:p>
            <a:pPr marL="408051" lvl="2" indent="0">
              <a:buNone/>
            </a:pPr>
            <a:r>
              <a:rPr lang="en-US" sz="1800" dirty="0" smtClean="0">
                <a:latin typeface="Helvetica" pitchFamily="34" charset="0"/>
              </a:rPr>
              <a:t>Carmen D. Diaz</a:t>
            </a:r>
          </a:p>
          <a:p>
            <a:pPr marL="408051" lvl="2" indent="0">
              <a:buNone/>
            </a:pPr>
            <a:r>
              <a:rPr lang="en-US" sz="1800" dirty="0" smtClean="0">
                <a:latin typeface="Helvetica" pitchFamily="34" charset="0"/>
              </a:rPr>
              <a:t>Acting Secretary </a:t>
            </a:r>
            <a:r>
              <a:rPr lang="en-US" sz="1800" dirty="0">
                <a:latin typeface="Helvetica" pitchFamily="34" charset="0"/>
              </a:rPr>
              <a:t>of the Board  </a:t>
            </a:r>
          </a:p>
          <a:p>
            <a:pPr marL="408051" lvl="2" indent="0">
              <a:buNone/>
            </a:pPr>
            <a:r>
              <a:rPr lang="en-US" sz="1800" dirty="0">
                <a:latin typeface="Helvetica" pitchFamily="34" charset="0"/>
              </a:rPr>
              <a:t>44 South Clinton Avenue, 1st Floor  </a:t>
            </a:r>
          </a:p>
          <a:p>
            <a:pPr marL="408051" lvl="2" indent="0">
              <a:buNone/>
            </a:pPr>
            <a:r>
              <a:rPr lang="en-US" sz="1800" dirty="0">
                <a:latin typeface="Helvetica" pitchFamily="34" charset="0"/>
              </a:rPr>
              <a:t>Post Office Box 350  </a:t>
            </a:r>
          </a:p>
          <a:p>
            <a:pPr marL="408051" lvl="2" indent="0">
              <a:buNone/>
            </a:pPr>
            <a:r>
              <a:rPr lang="en-US" sz="1800" dirty="0">
                <a:latin typeface="Helvetica" pitchFamily="34" charset="0"/>
              </a:rPr>
              <a:t>Trenton, NJ 08625-0350  </a:t>
            </a:r>
          </a:p>
          <a:p>
            <a:pPr marL="408051" lvl="2" indent="0">
              <a:buNone/>
            </a:pPr>
            <a:r>
              <a:rPr lang="en-US" sz="1800" dirty="0">
                <a:latin typeface="Helvetica" pitchFamily="34" charset="0"/>
              </a:rPr>
              <a:t>Phone: 609-292-1599  </a:t>
            </a:r>
          </a:p>
          <a:p>
            <a:pPr marL="408051" lvl="2" indent="0">
              <a:buNone/>
            </a:pPr>
            <a:r>
              <a:rPr lang="en-US" sz="1800" dirty="0">
                <a:latin typeface="Helvetica" pitchFamily="34" charset="0"/>
              </a:rPr>
              <a:t>Email: board.secretary@bpu.nj.gov </a:t>
            </a:r>
          </a:p>
        </p:txBody>
      </p:sp>
      <p:sp>
        <p:nvSpPr>
          <p:cNvPr id="4" name="Slide Number Placeholder 3">
            <a:extLst>
              <a:ext uri="{FF2B5EF4-FFF2-40B4-BE49-F238E27FC236}">
                <a16:creationId xmlns:a16="http://schemas.microsoft.com/office/drawing/2014/main" id="{DEFE3C9C-B87C-444E-9CD1-3952F6E4EA9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1C790AD-FA6F-AC4B-8DD5-8F16113E1AE2}" type="slidenum">
              <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800" b="0" i="0" u="none" strike="noStrike" kern="1200" cap="none" spc="0" normalizeH="0" baseline="0" noProof="0">
              <a:ln>
                <a:noFill/>
              </a:ln>
              <a:solidFill>
                <a:prstClr val="black">
                  <a:lumMod val="65000"/>
                  <a:lumOff val="35000"/>
                </a:prstClr>
              </a:solidFill>
              <a:effectLst/>
              <a:uLnTx/>
              <a:uFillTx/>
              <a:latin typeface="Calibri" charset="0"/>
              <a:ea typeface="ＭＳ Ｐゴシック" charset="0"/>
              <a:cs typeface="+mn-cs"/>
            </a:endParaRPr>
          </a:p>
        </p:txBody>
      </p:sp>
      <p:sp>
        <p:nvSpPr>
          <p:cNvPr id="3" name="Title 2">
            <a:extLst>
              <a:ext uri="{FF2B5EF4-FFF2-40B4-BE49-F238E27FC236}">
                <a16:creationId xmlns:a16="http://schemas.microsoft.com/office/drawing/2014/main" id="{A723487D-811C-431D-82EB-92E94D398670}"/>
              </a:ext>
            </a:extLst>
          </p:cNvPr>
          <p:cNvSpPr>
            <a:spLocks noGrp="1"/>
          </p:cNvSpPr>
          <p:nvPr>
            <p:ph type="title"/>
          </p:nvPr>
        </p:nvSpPr>
        <p:spPr/>
        <p:txBody>
          <a:bodyPr/>
          <a:lstStyle/>
          <a:p>
            <a:r>
              <a:rPr lang="en-US" dirty="0">
                <a:latin typeface="Helvetica" pitchFamily="34" charset="0"/>
              </a:rPr>
              <a:t>Written Stakeholder Comment Guidelines</a:t>
            </a:r>
          </a:p>
        </p:txBody>
      </p:sp>
    </p:spTree>
    <p:extLst>
      <p:ext uri="{BB962C8B-B14F-4D97-AF65-F5344CB8AC3E}">
        <p14:creationId xmlns:p14="http://schemas.microsoft.com/office/powerpoint/2010/main" val="189697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Competitive Solar Incentive (CSI) Program Stakeholder Meeting </a:t>
            </a:r>
          </a:p>
          <a:p>
            <a:r>
              <a:rPr lang="en-US" dirty="0"/>
              <a:t>Session #2 – Straw Proposal</a:t>
            </a:r>
          </a:p>
        </p:txBody>
      </p:sp>
      <p:sp>
        <p:nvSpPr>
          <p:cNvPr id="4" name="Text Placeholder 3"/>
          <p:cNvSpPr>
            <a:spLocks noGrp="1"/>
          </p:cNvSpPr>
          <p:nvPr>
            <p:ph type="body" sz="quarter" idx="14"/>
          </p:nvPr>
        </p:nvSpPr>
        <p:spPr/>
        <p:txBody>
          <a:bodyPr/>
          <a:lstStyle/>
          <a:p>
            <a:r>
              <a:rPr lang="en-US" sz="2800" b="1" dirty="0"/>
              <a:t>May 26, 2022</a:t>
            </a:r>
          </a:p>
        </p:txBody>
      </p:sp>
    </p:spTree>
    <p:extLst>
      <p:ext uri="{BB962C8B-B14F-4D97-AF65-F5344CB8AC3E}">
        <p14:creationId xmlns:p14="http://schemas.microsoft.com/office/powerpoint/2010/main" val="3333330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FAC350-CE21-4D5C-8710-116DC4543D22}"/>
              </a:ext>
            </a:extLst>
          </p:cNvPr>
          <p:cNvSpPr>
            <a:spLocks noGrp="1"/>
          </p:cNvSpPr>
          <p:nvPr>
            <p:ph type="title"/>
          </p:nvPr>
        </p:nvSpPr>
        <p:spPr>
          <a:xfrm>
            <a:off x="558800" y="152401"/>
            <a:ext cx="11074400" cy="765823"/>
          </a:xfrm>
        </p:spPr>
        <p:txBody>
          <a:bodyPr wrap="square" anchor="ctr">
            <a:normAutofit/>
          </a:bodyPr>
          <a:lstStyle/>
          <a:p>
            <a:r>
              <a:rPr lang="en-US" dirty="0"/>
              <a:t>Summary of Process</a:t>
            </a:r>
          </a:p>
        </p:txBody>
      </p:sp>
      <p:sp>
        <p:nvSpPr>
          <p:cNvPr id="7" name="Slide Number Placeholder 6">
            <a:extLst>
              <a:ext uri="{FF2B5EF4-FFF2-40B4-BE49-F238E27FC236}">
                <a16:creationId xmlns:a16="http://schemas.microsoft.com/office/drawing/2014/main" id="{2F3A942D-4FA4-4DB0-A1BC-10B3DDDC3E55}"/>
              </a:ext>
            </a:extLst>
          </p:cNvPr>
          <p:cNvSpPr>
            <a:spLocks noGrp="1"/>
          </p:cNvSpPr>
          <p:nvPr>
            <p:ph type="sldNum" sz="quarter" idx="11"/>
          </p:nvPr>
        </p:nvSpPr>
        <p:spPr>
          <a:xfrm>
            <a:off x="304800" y="6296225"/>
            <a:ext cx="711200" cy="349250"/>
          </a:xfrm>
        </p:spPr>
        <p:txBody>
          <a:bodyPr anchor="ctr">
            <a:normAutofit/>
          </a:bodyPr>
          <a:lstStyle/>
          <a:p>
            <a:pPr>
              <a:spcAft>
                <a:spcPts val="600"/>
              </a:spcAft>
            </a:pPr>
            <a:fld id="{31C790AD-FA6F-AC4B-8DD5-8F16113E1AE2}" type="slidenum">
              <a:rPr lang="en-US" smtClean="0"/>
              <a:pPr>
                <a:spcAft>
                  <a:spcPts val="600"/>
                </a:spcAft>
              </a:pPr>
              <a:t>8</a:t>
            </a:fld>
            <a:endParaRPr lang="en-US"/>
          </a:p>
        </p:txBody>
      </p:sp>
      <p:graphicFrame>
        <p:nvGraphicFramePr>
          <p:cNvPr id="2" name="Content Placeholder 1">
            <a:extLst>
              <a:ext uri="{FF2B5EF4-FFF2-40B4-BE49-F238E27FC236}">
                <a16:creationId xmlns:a16="http://schemas.microsoft.com/office/drawing/2014/main" id="{DBD3C77C-AD6E-443C-9134-6AE2AC7EC0A3}"/>
              </a:ext>
            </a:extLst>
          </p:cNvPr>
          <p:cNvGraphicFramePr>
            <a:graphicFrameLocks noGrp="1"/>
          </p:cNvGraphicFramePr>
          <p:nvPr>
            <p:ph sz="half" idx="1"/>
            <p:extLst>
              <p:ext uri="{D42A27DB-BD31-4B8C-83A1-F6EECF244321}">
                <p14:modId xmlns:p14="http://schemas.microsoft.com/office/powerpoint/2010/main" val="2275376487"/>
              </p:ext>
            </p:extLst>
          </p:nvPr>
        </p:nvGraphicFramePr>
        <p:xfrm>
          <a:off x="1320800" y="1524000"/>
          <a:ext cx="9652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Right 2">
            <a:extLst>
              <a:ext uri="{FF2B5EF4-FFF2-40B4-BE49-F238E27FC236}">
                <a16:creationId xmlns:a16="http://schemas.microsoft.com/office/drawing/2014/main" id="{C5C0C8B5-F667-384A-E0C7-56A745264AD4}"/>
              </a:ext>
            </a:extLst>
          </p:cNvPr>
          <p:cNvSpPr/>
          <p:nvPr/>
        </p:nvSpPr>
        <p:spPr bwMode="auto">
          <a:xfrm>
            <a:off x="88900" y="2743200"/>
            <a:ext cx="1143000" cy="1371600"/>
          </a:xfrm>
          <a:prstGeom prst="rightArrow">
            <a:avLst/>
          </a:prstGeom>
          <a:solidFill>
            <a:schemeClr val="accent4"/>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solidFill>
                  <a:schemeClr val="bg1"/>
                </a:solidFill>
                <a:effectLst/>
                <a:latin typeface="Arial" charset="0"/>
                <a:ea typeface="ＭＳ Ｐゴシック" charset="0"/>
              </a:rPr>
              <a:t>Today, May 26 Meeting</a:t>
            </a:r>
          </a:p>
        </p:txBody>
      </p:sp>
    </p:spTree>
    <p:extLst>
      <p:ext uri="{BB962C8B-B14F-4D97-AF65-F5344CB8AC3E}">
        <p14:creationId xmlns:p14="http://schemas.microsoft.com/office/powerpoint/2010/main" val="634607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65E8E-BCB9-4E5B-A248-F353FB9D0768}"/>
              </a:ext>
            </a:extLst>
          </p:cNvPr>
          <p:cNvSpPr>
            <a:spLocks noGrp="1"/>
          </p:cNvSpPr>
          <p:nvPr>
            <p:ph type="title"/>
          </p:nvPr>
        </p:nvSpPr>
        <p:spPr/>
        <p:txBody>
          <a:bodyPr/>
          <a:lstStyle/>
          <a:p>
            <a:r>
              <a:rPr lang="en-US" dirty="0"/>
              <a:t>Topics of Today’s Discussion</a:t>
            </a:r>
          </a:p>
        </p:txBody>
      </p:sp>
      <p:sp>
        <p:nvSpPr>
          <p:cNvPr id="4" name="Slide Number Placeholder 3">
            <a:extLst>
              <a:ext uri="{FF2B5EF4-FFF2-40B4-BE49-F238E27FC236}">
                <a16:creationId xmlns:a16="http://schemas.microsoft.com/office/drawing/2014/main" id="{FD4B2635-953D-4DFE-A9C4-BFFDB9E9AA8C}"/>
              </a:ext>
            </a:extLst>
          </p:cNvPr>
          <p:cNvSpPr>
            <a:spLocks noGrp="1"/>
          </p:cNvSpPr>
          <p:nvPr>
            <p:ph type="sldNum" sz="quarter" idx="11"/>
          </p:nvPr>
        </p:nvSpPr>
        <p:spPr/>
        <p:txBody>
          <a:bodyPr/>
          <a:lstStyle/>
          <a:p>
            <a:fld id="{31C790AD-FA6F-AC4B-8DD5-8F16113E1AE2}" type="slidenum">
              <a:rPr lang="en-US" smtClean="0"/>
              <a:pPr/>
              <a:t>9</a:t>
            </a:fld>
            <a:endParaRPr lang="en-US"/>
          </a:p>
        </p:txBody>
      </p:sp>
      <p:pic>
        <p:nvPicPr>
          <p:cNvPr id="20" name="Graphic 19" descr="Clipboard with solid fill">
            <a:extLst>
              <a:ext uri="{FF2B5EF4-FFF2-40B4-BE49-F238E27FC236}">
                <a16:creationId xmlns:a16="http://schemas.microsoft.com/office/drawing/2014/main" id="{5DE56E75-E997-4604-9E2D-C082F6F25814}"/>
              </a:ext>
            </a:extLst>
          </p:cNvPr>
          <p:cNvPicPr>
            <a:picLocks noChangeAspect="1"/>
          </p:cNvPicPr>
          <p:nvPr/>
        </p:nvPicPr>
        <p:blipFill>
          <a:blip r:embed="rId3">
            <a:extLst>
              <a:ext uri="{96DAC541-7B7A-43D3-8B79-37D633B846F1}">
                <asvg:svgBlip xmlns="" xmlns:asvg="http://schemas.microsoft.com/office/drawing/2016/SVG/main" r:embed="rId4"/>
              </a:ext>
            </a:extLst>
          </a:blip>
          <a:srcRect/>
          <a:stretch/>
        </p:blipFill>
        <p:spPr>
          <a:xfrm>
            <a:off x="629716" y="1291575"/>
            <a:ext cx="765823" cy="765823"/>
          </a:xfrm>
          <a:prstGeom prst="rect">
            <a:avLst/>
          </a:prstGeom>
        </p:spPr>
      </p:pic>
      <p:sp>
        <p:nvSpPr>
          <p:cNvPr id="24" name="Content Placeholder 6">
            <a:extLst>
              <a:ext uri="{FF2B5EF4-FFF2-40B4-BE49-F238E27FC236}">
                <a16:creationId xmlns:a16="http://schemas.microsoft.com/office/drawing/2014/main" id="{DE0768B5-4AD0-417B-B81D-1923654D6ED3}"/>
              </a:ext>
            </a:extLst>
          </p:cNvPr>
          <p:cNvSpPr txBox="1">
            <a:spLocks/>
          </p:cNvSpPr>
          <p:nvPr/>
        </p:nvSpPr>
        <p:spPr>
          <a:xfrm>
            <a:off x="2590800" y="1524000"/>
            <a:ext cx="8534400" cy="4495800"/>
          </a:xfrm>
          <a:prstGeom prst="rect">
            <a:avLst/>
          </a:prstGeom>
        </p:spPr>
        <p:txBody>
          <a:bodyPr lIns="91440" tIns="45720" rIns="91440" bIns="45720" anchor="t"/>
          <a:lstStyle>
            <a:lvl1pPr marL="320040" indent="-320040" algn="l" rtl="0" eaLnBrk="1" fontAlgn="base" hangingPunct="1">
              <a:spcBef>
                <a:spcPct val="20000"/>
              </a:spcBef>
              <a:spcAft>
                <a:spcPct val="0"/>
              </a:spcAft>
              <a:buClr>
                <a:srgbClr val="D70D17"/>
              </a:buClr>
              <a:buSzPct val="110000"/>
              <a:buFont typeface="Wingdings" charset="0"/>
              <a:buChar char="§"/>
              <a:defRPr sz="2000" b="0" i="0">
                <a:solidFill>
                  <a:schemeClr val="tx2"/>
                </a:solidFill>
                <a:latin typeface="Calibri"/>
                <a:ea typeface="+mn-ea"/>
                <a:cs typeface="Calibri"/>
              </a:defRPr>
            </a:lvl1pPr>
            <a:lvl2pPr marL="548640" indent="-228600" algn="l" rtl="0" eaLnBrk="1" fontAlgn="base" hangingPunct="1">
              <a:spcBef>
                <a:spcPct val="20000"/>
              </a:spcBef>
              <a:spcAft>
                <a:spcPct val="0"/>
              </a:spcAft>
              <a:buClr>
                <a:srgbClr val="D70D17"/>
              </a:buClr>
              <a:buSzPct val="120000"/>
              <a:buFont typeface="Calibri" panose="020F0502020204030204" pitchFamily="34" charset="0"/>
              <a:buChar char="-"/>
              <a:defRPr sz="1800" b="0" i="0">
                <a:solidFill>
                  <a:schemeClr val="tx2"/>
                </a:solidFill>
                <a:latin typeface="Calibri"/>
                <a:ea typeface="+mn-ea"/>
                <a:cs typeface="Calibri"/>
              </a:defRPr>
            </a:lvl2pPr>
            <a:lvl3pPr marL="777240" indent="-228600" algn="l" rtl="0" eaLnBrk="1" fontAlgn="base" hangingPunct="1">
              <a:spcBef>
                <a:spcPct val="20000"/>
              </a:spcBef>
              <a:spcAft>
                <a:spcPct val="0"/>
              </a:spcAft>
              <a:buClr>
                <a:srgbClr val="D70D17"/>
              </a:buClr>
              <a:buSzPct val="110000"/>
              <a:buFont typeface="Arial" panose="020B0604020202020204" pitchFamily="34" charset="0"/>
              <a:buChar char="•"/>
              <a:defRPr sz="1600" b="0" i="0">
                <a:solidFill>
                  <a:schemeClr val="tx2"/>
                </a:solidFill>
                <a:latin typeface="Calibri"/>
                <a:ea typeface="+mn-ea"/>
                <a:cs typeface="Calibri"/>
              </a:defRPr>
            </a:lvl3pPr>
            <a:lvl4pPr marL="1005840" indent="-228600" algn="l" rtl="0" eaLnBrk="1" fontAlgn="base" hangingPunct="1">
              <a:spcBef>
                <a:spcPct val="20000"/>
              </a:spcBef>
              <a:spcAft>
                <a:spcPct val="0"/>
              </a:spcAft>
              <a:buClr>
                <a:srgbClr val="D70D17"/>
              </a:buClr>
              <a:buSzPct val="110000"/>
              <a:buFont typeface="Wingdings" charset="0"/>
              <a:buChar char="§"/>
              <a:defRPr sz="1400">
                <a:solidFill>
                  <a:schemeClr val="tx2"/>
                </a:solidFill>
                <a:latin typeface="+mn-lt"/>
                <a:ea typeface="+mn-ea"/>
              </a:defRPr>
            </a:lvl4pPr>
            <a:lvl5pPr marL="2057400" indent="-228600" algn="l" rtl="0" eaLnBrk="1" fontAlgn="base" hangingPunct="1">
              <a:spcBef>
                <a:spcPct val="20000"/>
              </a:spcBef>
              <a:spcAft>
                <a:spcPct val="0"/>
              </a:spcAft>
              <a:buClr>
                <a:srgbClr val="D70D17"/>
              </a:buClr>
              <a:buSzPct val="110000"/>
              <a:buFont typeface="Wingdings" charset="0"/>
              <a:buChar char="§"/>
              <a:defRPr sz="1600">
                <a:solidFill>
                  <a:schemeClr val="tx2"/>
                </a:solidFill>
                <a:latin typeface="+mn-lt"/>
                <a:ea typeface="+mn-ea"/>
              </a:defRPr>
            </a:lvl5pPr>
            <a:lvl6pPr marL="25146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FF7E27"/>
              </a:buClr>
              <a:buSzPct val="110000"/>
              <a:buFont typeface="Wingdings" charset="0"/>
              <a:buChar char="§"/>
              <a:defRPr sz="1600">
                <a:solidFill>
                  <a:schemeClr val="tx1"/>
                </a:solidFill>
                <a:latin typeface="+mn-lt"/>
                <a:ea typeface="+mn-ea"/>
              </a:defRPr>
            </a:lvl9pPr>
          </a:lstStyle>
          <a:p>
            <a:pPr marL="342900" indent="-342900">
              <a:buFont typeface="+mj-lt"/>
              <a:buAutoNum type="arabicPeriod"/>
            </a:pPr>
            <a:r>
              <a:rPr lang="en-US" sz="2200" kern="0" dirty="0"/>
              <a:t>Bid tranche definitions</a:t>
            </a:r>
          </a:p>
          <a:p>
            <a:pPr marL="457200" lvl="2" indent="0">
              <a:buNone/>
            </a:pPr>
            <a:r>
              <a:rPr lang="en-US" sz="1800" i="1" kern="0" dirty="0"/>
              <a:t>Establishing separate competitive project categories</a:t>
            </a:r>
          </a:p>
          <a:p>
            <a:pPr marL="0" indent="0">
              <a:buFont typeface="Wingdings" charset="0"/>
              <a:buNone/>
            </a:pPr>
            <a:endParaRPr lang="en-US" sz="2200" kern="0" dirty="0"/>
          </a:p>
          <a:p>
            <a:pPr marL="342900" indent="-342900">
              <a:buFont typeface="+mj-lt"/>
              <a:buAutoNum type="arabicPeriod" startAt="2"/>
            </a:pPr>
            <a:r>
              <a:rPr lang="en-US" sz="2200" kern="0" dirty="0"/>
              <a:t>Solar + Storage</a:t>
            </a:r>
          </a:p>
          <a:p>
            <a:pPr marL="457200" lvl="2" indent="0">
              <a:buNone/>
            </a:pPr>
            <a:r>
              <a:rPr lang="en-US" sz="1800" i="1" kern="0" dirty="0"/>
              <a:t>Proposed method for incentivizing inclusion of storage with solar</a:t>
            </a:r>
          </a:p>
          <a:p>
            <a:pPr marL="0" indent="0">
              <a:buFont typeface="Wingdings" charset="0"/>
              <a:buNone/>
            </a:pPr>
            <a:endParaRPr lang="en-US" sz="2200" kern="0" dirty="0"/>
          </a:p>
          <a:p>
            <a:pPr marL="342900" indent="-342900">
              <a:buFont typeface="+mj-lt"/>
              <a:buAutoNum type="arabicPeriod" startAt="3"/>
            </a:pPr>
            <a:r>
              <a:rPr lang="en-US" sz="2200" kern="0" dirty="0"/>
              <a:t>Auction procedure</a:t>
            </a:r>
          </a:p>
          <a:p>
            <a:pPr marL="457200" lvl="2" indent="0">
              <a:buNone/>
            </a:pPr>
            <a:r>
              <a:rPr lang="en-US" sz="1800" i="1" kern="0" dirty="0"/>
              <a:t>Order of project category evaluation</a:t>
            </a:r>
          </a:p>
          <a:p>
            <a:pPr marL="0" indent="0">
              <a:buNone/>
            </a:pPr>
            <a:endParaRPr lang="en-US" sz="2200" kern="0" dirty="0"/>
          </a:p>
          <a:p>
            <a:pPr marL="342900" indent="-342900">
              <a:buFont typeface="+mj-lt"/>
              <a:buAutoNum type="arabicPeriod" startAt="4"/>
            </a:pPr>
            <a:r>
              <a:rPr lang="en-US" sz="2200" kern="0" dirty="0"/>
              <a:t>Procurement frequency</a:t>
            </a:r>
          </a:p>
          <a:p>
            <a:pPr marL="457200" lvl="2" indent="0">
              <a:buNone/>
            </a:pPr>
            <a:r>
              <a:rPr lang="en-US" sz="1800" i="1" kern="0" dirty="0"/>
              <a:t>How often new projects can enter the competitive process</a:t>
            </a:r>
          </a:p>
        </p:txBody>
      </p:sp>
      <p:pic>
        <p:nvPicPr>
          <p:cNvPr id="26" name="Graphic 25" descr="Battery charging with solid fill">
            <a:extLst>
              <a:ext uri="{FF2B5EF4-FFF2-40B4-BE49-F238E27FC236}">
                <a16:creationId xmlns:a16="http://schemas.microsoft.com/office/drawing/2014/main" id="{135FC66F-0FE7-4473-9DAB-9EF5AAA1C720}"/>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660400" y="2556466"/>
            <a:ext cx="765823" cy="765823"/>
          </a:xfrm>
          <a:prstGeom prst="rect">
            <a:avLst/>
          </a:prstGeom>
        </p:spPr>
      </p:pic>
      <p:pic>
        <p:nvPicPr>
          <p:cNvPr id="28" name="Graphic 27" descr="Scales of justice with solid fill">
            <a:extLst>
              <a:ext uri="{FF2B5EF4-FFF2-40B4-BE49-F238E27FC236}">
                <a16:creationId xmlns:a16="http://schemas.microsoft.com/office/drawing/2014/main" id="{8E59B1DA-1087-425F-BB59-C881478ACFFB}"/>
              </a:ext>
            </a:extLst>
          </p:cNvPr>
          <p:cNvPicPr>
            <a:picLocks noChangeAspect="1"/>
          </p:cNvPicPr>
          <p:nvPr/>
        </p:nvPicPr>
        <p:blipFill>
          <a:blip r:embed="rId7">
            <a:extLst>
              <a:ext uri="{96DAC541-7B7A-43D3-8B79-37D633B846F1}">
                <asvg:svgBlip xmlns="" xmlns:asvg="http://schemas.microsoft.com/office/drawing/2016/SVG/main" r:embed="rId8"/>
              </a:ext>
            </a:extLst>
          </a:blip>
          <a:srcRect/>
          <a:stretch/>
        </p:blipFill>
        <p:spPr>
          <a:xfrm>
            <a:off x="660400" y="3695640"/>
            <a:ext cx="765823" cy="765823"/>
          </a:xfrm>
          <a:prstGeom prst="rect">
            <a:avLst/>
          </a:prstGeom>
        </p:spPr>
      </p:pic>
      <p:pic>
        <p:nvPicPr>
          <p:cNvPr id="5" name="Graphic 4" descr="Daily calendar with solid fill">
            <a:extLst>
              <a:ext uri="{FF2B5EF4-FFF2-40B4-BE49-F238E27FC236}">
                <a16:creationId xmlns:a16="http://schemas.microsoft.com/office/drawing/2014/main" id="{7544DC75-1AC2-6BCA-9EED-C54FFB963A7E}"/>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21570" y="4813573"/>
            <a:ext cx="914400" cy="914400"/>
          </a:xfrm>
          <a:prstGeom prst="rect">
            <a:avLst/>
          </a:prstGeom>
        </p:spPr>
      </p:pic>
    </p:spTree>
    <p:extLst>
      <p:ext uri="{BB962C8B-B14F-4D97-AF65-F5344CB8AC3E}">
        <p14:creationId xmlns:p14="http://schemas.microsoft.com/office/powerpoint/2010/main" val="4142234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Daymark Final">
  <a:themeElements>
    <a:clrScheme name="Daymark - full accent colors">
      <a:dk1>
        <a:srgbClr val="505759"/>
      </a:dk1>
      <a:lt1>
        <a:srgbClr val="FFFFFF"/>
      </a:lt1>
      <a:dk2>
        <a:srgbClr val="505759"/>
      </a:dk2>
      <a:lt2>
        <a:srgbClr val="FFFFFF"/>
      </a:lt2>
      <a:accent1>
        <a:srgbClr val="DA291C"/>
      </a:accent1>
      <a:accent2>
        <a:srgbClr val="FAE100"/>
      </a:accent2>
      <a:accent3>
        <a:srgbClr val="97D700"/>
      </a:accent3>
      <a:accent4>
        <a:srgbClr val="009FDF"/>
      </a:accent4>
      <a:accent5>
        <a:srgbClr val="004C97"/>
      </a:accent5>
      <a:accent6>
        <a:srgbClr val="991E66"/>
      </a:accent6>
      <a:hlink>
        <a:srgbClr val="DA291C"/>
      </a:hlink>
      <a:folHlink>
        <a:srgbClr val="DA29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bwMode="auto">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a:spPr>
      <a:bodyPr vert="horz" wrap="square" lIns="91440" tIns="45720" rIns="91440" bIns="45720" numCol="1" anchor="b" anchorCtr="0" compatLnSpc="1">
        <a:prstTxWarp prst="textNoShape">
          <a:avLst/>
        </a:prstTxWarp>
      </a:bodyPr>
      <a:lstStyle>
        <a:defPPr>
          <a:lnSpc>
            <a:spcPct val="80000"/>
          </a:lnSpc>
          <a:spcAft>
            <a:spcPts val="400"/>
          </a:spcAft>
          <a:defRPr dirty="0" smtClean="0">
            <a:solidFill>
              <a:srgbClr val="595959"/>
            </a:solidFill>
            <a:latin typeface="Calibri"/>
            <a:cs typeface="Calibri"/>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emplate_®_Logo_widescreen" id="{78EB8030-4367-402B-BF35-D04762EB7B47}" vid="{350DA90F-1BCF-4BAE-B937-638E0ECCBB33}"/>
    </a:ext>
  </a:extLst>
</a:theme>
</file>

<file path=ppt/theme/theme2.xml><?xml version="1.0" encoding="utf-8"?>
<a:theme xmlns:a="http://schemas.openxmlformats.org/drawingml/2006/main" name="Daymark Final">
  <a:themeElements>
    <a:clrScheme name="Daymark - full accent colors">
      <a:dk1>
        <a:srgbClr val="505759"/>
      </a:dk1>
      <a:lt1>
        <a:srgbClr val="FFFFFF"/>
      </a:lt1>
      <a:dk2>
        <a:srgbClr val="505759"/>
      </a:dk2>
      <a:lt2>
        <a:srgbClr val="FFFFFF"/>
      </a:lt2>
      <a:accent1>
        <a:srgbClr val="DA291C"/>
      </a:accent1>
      <a:accent2>
        <a:srgbClr val="FAE100"/>
      </a:accent2>
      <a:accent3>
        <a:srgbClr val="97D700"/>
      </a:accent3>
      <a:accent4>
        <a:srgbClr val="009FDF"/>
      </a:accent4>
      <a:accent5>
        <a:srgbClr val="004C97"/>
      </a:accent5>
      <a:accent6>
        <a:srgbClr val="991E66"/>
      </a:accent6>
      <a:hlink>
        <a:srgbClr val="DA291C"/>
      </a:hlink>
      <a:folHlink>
        <a:srgbClr val="DA29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bwMode="auto">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a:spPr>
      <a:bodyPr vert="horz" wrap="square" lIns="91440" tIns="45720" rIns="91440" bIns="45720" numCol="1" anchor="b" anchorCtr="0" compatLnSpc="1">
        <a:prstTxWarp prst="textNoShape">
          <a:avLst/>
        </a:prstTxWarp>
      </a:bodyPr>
      <a:lstStyle>
        <a:defPPr>
          <a:lnSpc>
            <a:spcPct val="80000"/>
          </a:lnSpc>
          <a:spcAft>
            <a:spcPts val="400"/>
          </a:spcAft>
          <a:defRPr dirty="0" smtClean="0">
            <a:solidFill>
              <a:srgbClr val="595959"/>
            </a:solidFill>
            <a:latin typeface="Calibri"/>
            <a:cs typeface="Calibri"/>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emplate_®_Logo_widescreen.potx" id="{1675080C-B0A2-49A7-BF5F-3311BEF54A1A}" vid="{2F8DE5EC-A77F-455C-89AD-05FE86A243D7}"/>
    </a:ext>
  </a:extLst>
</a:theme>
</file>

<file path=ppt/theme/theme3.xml><?xml version="1.0" encoding="utf-8"?>
<a:theme xmlns:a="http://schemas.openxmlformats.org/drawingml/2006/main" name="Daymark Final">
  <a:themeElements>
    <a:clrScheme name="Daymark - full accent colors">
      <a:dk1>
        <a:srgbClr val="505759"/>
      </a:dk1>
      <a:lt1>
        <a:srgbClr val="FFFFFF"/>
      </a:lt1>
      <a:dk2>
        <a:srgbClr val="505759"/>
      </a:dk2>
      <a:lt2>
        <a:srgbClr val="FFFFFF"/>
      </a:lt2>
      <a:accent1>
        <a:srgbClr val="DA291C"/>
      </a:accent1>
      <a:accent2>
        <a:srgbClr val="FAE100"/>
      </a:accent2>
      <a:accent3>
        <a:srgbClr val="97D700"/>
      </a:accent3>
      <a:accent4>
        <a:srgbClr val="009FDF"/>
      </a:accent4>
      <a:accent5>
        <a:srgbClr val="004C97"/>
      </a:accent5>
      <a:accent6>
        <a:srgbClr val="991E66"/>
      </a:accent6>
      <a:hlink>
        <a:srgbClr val="DA291C"/>
      </a:hlink>
      <a:folHlink>
        <a:srgbClr val="DA29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bwMode="auto">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a:spPr>
      <a:bodyPr vert="horz" wrap="square" lIns="91440" tIns="45720" rIns="91440" bIns="45720" numCol="1" anchor="b" anchorCtr="0" compatLnSpc="1">
        <a:prstTxWarp prst="textNoShape">
          <a:avLst/>
        </a:prstTxWarp>
      </a:bodyPr>
      <a:lstStyle>
        <a:defPPr>
          <a:lnSpc>
            <a:spcPct val="80000"/>
          </a:lnSpc>
          <a:spcAft>
            <a:spcPts val="400"/>
          </a:spcAft>
          <a:defRPr dirty="0" smtClean="0">
            <a:solidFill>
              <a:srgbClr val="595959"/>
            </a:solidFill>
            <a:latin typeface="Calibri"/>
            <a:cs typeface="Calibri"/>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emplate_®_Logo_widescreen.potx" id="{1675080C-B0A2-49A7-BF5F-3311BEF54A1A}" vid="{2F8DE5EC-A77F-455C-89AD-05FE86A243D7}"/>
    </a:ext>
  </a:extLst>
</a:theme>
</file>

<file path=ppt/theme/theme4.xml><?xml version="1.0" encoding="utf-8"?>
<a:theme xmlns:a="http://schemas.openxmlformats.org/drawingml/2006/main" name="Daymark Final">
  <a:themeElements>
    <a:clrScheme name="Daymark - full accent colors">
      <a:dk1>
        <a:srgbClr val="505759"/>
      </a:dk1>
      <a:lt1>
        <a:srgbClr val="FFFFFF"/>
      </a:lt1>
      <a:dk2>
        <a:srgbClr val="505759"/>
      </a:dk2>
      <a:lt2>
        <a:srgbClr val="FFFFFF"/>
      </a:lt2>
      <a:accent1>
        <a:srgbClr val="DA291C"/>
      </a:accent1>
      <a:accent2>
        <a:srgbClr val="FAE100"/>
      </a:accent2>
      <a:accent3>
        <a:srgbClr val="97D700"/>
      </a:accent3>
      <a:accent4>
        <a:srgbClr val="009FDF"/>
      </a:accent4>
      <a:accent5>
        <a:srgbClr val="004C97"/>
      </a:accent5>
      <a:accent6>
        <a:srgbClr val="991E66"/>
      </a:accent6>
      <a:hlink>
        <a:srgbClr val="DA291C"/>
      </a:hlink>
      <a:folHlink>
        <a:srgbClr val="DA29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txDef>
      <a:spPr bwMode="auto">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a:spPr>
      <a:bodyPr vert="horz" wrap="square" lIns="91440" tIns="45720" rIns="91440" bIns="45720" numCol="1" anchor="b" anchorCtr="0" compatLnSpc="1">
        <a:prstTxWarp prst="textNoShape">
          <a:avLst/>
        </a:prstTxWarp>
      </a:bodyPr>
      <a:lstStyle>
        <a:defPPr>
          <a:lnSpc>
            <a:spcPct val="80000"/>
          </a:lnSpc>
          <a:spcAft>
            <a:spcPts val="400"/>
          </a:spcAft>
          <a:defRPr dirty="0" smtClean="0">
            <a:solidFill>
              <a:srgbClr val="595959"/>
            </a:solidFill>
            <a:latin typeface="Calibri"/>
            <a:cs typeface="Calibri"/>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ct 12 presentation V1ccg" id="{095D2B25-8711-4F54-84BD-19B6ECBFC5AD}" vid="{EE2E73A8-BE53-4F1F-B649-75AFE4E38892}"/>
    </a:ext>
  </a:extLst>
</a:theme>
</file>

<file path=ppt/theme/theme5.xml><?xml version="1.0" encoding="utf-8"?>
<a:theme xmlns:a="http://schemas.openxmlformats.org/drawingml/2006/main" name="FY20 Theme">
  <a:themeElements>
    <a:clrScheme name="NJBPU">
      <a:dk1>
        <a:sysClr val="windowText" lastClr="000000"/>
      </a:dk1>
      <a:lt1>
        <a:sysClr val="window" lastClr="FFFFFF"/>
      </a:lt1>
      <a:dk2>
        <a:srgbClr val="1F497D"/>
      </a:dk2>
      <a:lt2>
        <a:srgbClr val="EEECE1"/>
      </a:lt2>
      <a:accent1>
        <a:srgbClr val="029035"/>
      </a:accent1>
      <a:accent2>
        <a:srgbClr val="147BD1"/>
      </a:accent2>
      <a:accent3>
        <a:srgbClr val="EAAA00"/>
      </a:accent3>
      <a:accent4>
        <a:srgbClr val="006778"/>
      </a:accent4>
      <a:accent5>
        <a:srgbClr val="627D77"/>
      </a:accent5>
      <a:accent6>
        <a:srgbClr val="5E97AF"/>
      </a:accent6>
      <a:hlink>
        <a:srgbClr val="77C19A"/>
      </a:hlink>
      <a:folHlink>
        <a:srgbClr val="D0C88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ean Energy PPT October 2019" id="{44A99DF6-BA32-427F-92B3-C530AFC5CF5B}" vid="{E5B10083-61A6-4197-8B9E-D4245668C2CB}"/>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EA5DC87340714681EE29FD2BD9871E" ma:contentTypeVersion="11" ma:contentTypeDescription="Create a new document." ma:contentTypeScope="" ma:versionID="efb6c05340fa097f680565e6e70a93bf">
  <xsd:schema xmlns:xsd="http://www.w3.org/2001/XMLSchema" xmlns:xs="http://www.w3.org/2001/XMLSchema" xmlns:p="http://schemas.microsoft.com/office/2006/metadata/properties" xmlns:ns3="843340e8-ccce-40d8-8933-0bed4edf7537" xmlns:ns4="0dc394d3-8711-49f5-843c-674610688489" targetNamespace="http://schemas.microsoft.com/office/2006/metadata/properties" ma:root="true" ma:fieldsID="e1a3ccd3a6b469849909c4e852a55608" ns3:_="" ns4:_="">
    <xsd:import namespace="843340e8-ccce-40d8-8933-0bed4edf7537"/>
    <xsd:import namespace="0dc394d3-8711-49f5-843c-67461068848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3340e8-ccce-40d8-8933-0bed4edf75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c394d3-8711-49f5-843c-67461068848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CB5EF6-39A7-4624-95F0-1BD2E72172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3340e8-ccce-40d8-8933-0bed4edf7537"/>
    <ds:schemaRef ds:uri="0dc394d3-8711-49f5-843c-6746106884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6A868F-76DB-4E5C-ACF9-048EA675A19E}">
  <ds:schemaRefs>
    <ds:schemaRef ds:uri="http://schemas.microsoft.com/sharepoint/v3/contenttype/forms"/>
  </ds:schemaRefs>
</ds:datastoreItem>
</file>

<file path=customXml/itemProps3.xml><?xml version="1.0" encoding="utf-8"?>
<ds:datastoreItem xmlns:ds="http://schemas.openxmlformats.org/officeDocument/2006/customXml" ds:itemID="{8FD7F767-E1CD-4740-B239-ABAE60E209F4}">
  <ds:schemaRefs>
    <ds:schemaRef ds:uri="http://schemas.microsoft.com/office/2006/metadata/properties"/>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 ds:uri="http://purl.org/dc/elements/1.1/"/>
    <ds:schemaRef ds:uri="http://schemas.openxmlformats.org/package/2006/metadata/core-properties"/>
    <ds:schemaRef ds:uri="0dc394d3-8711-49f5-843c-674610688489"/>
    <ds:schemaRef ds:uri="843340e8-ccce-40d8-8933-0bed4edf7537"/>
  </ds:schemaRefs>
</ds:datastoreItem>
</file>

<file path=docProps/app.xml><?xml version="1.0" encoding="utf-8"?>
<Properties xmlns="http://schemas.openxmlformats.org/officeDocument/2006/extended-properties" xmlns:vt="http://schemas.openxmlformats.org/officeDocument/2006/docPropsVTypes">
  <Template>Powerpoint Template_®_Logo_widescreen</Template>
  <TotalTime>8999</TotalTime>
  <Words>2218</Words>
  <Application>Microsoft Office PowerPoint</Application>
  <PresentationFormat>Widescreen</PresentationFormat>
  <Paragraphs>264</Paragraphs>
  <Slides>39</Slides>
  <Notes>1</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39</vt:i4>
      </vt:variant>
    </vt:vector>
  </HeadingPairs>
  <TitlesOfParts>
    <vt:vector size="55" baseType="lpstr">
      <vt:lpstr>ＭＳ Ｐゴシック</vt:lpstr>
      <vt:lpstr>Arial</vt:lpstr>
      <vt:lpstr>Calibri</vt:lpstr>
      <vt:lpstr>Calibri Light</vt:lpstr>
      <vt:lpstr>Helvetica</vt:lpstr>
      <vt:lpstr>Helvetica Condensed</vt:lpstr>
      <vt:lpstr>Helvetica Neue</vt:lpstr>
      <vt:lpstr>Segoe UI</vt:lpstr>
      <vt:lpstr>Symbol</vt:lpstr>
      <vt:lpstr>Times New Roman</vt:lpstr>
      <vt:lpstr>Wingdings</vt:lpstr>
      <vt:lpstr>Daymark Final</vt:lpstr>
      <vt:lpstr>Daymark Final</vt:lpstr>
      <vt:lpstr>Daymark Final</vt:lpstr>
      <vt:lpstr>Daymark Final</vt:lpstr>
      <vt:lpstr>FY20 Theme</vt:lpstr>
      <vt:lpstr>PowerPoint Presentation</vt:lpstr>
      <vt:lpstr>Welcome</vt:lpstr>
      <vt:lpstr>Covered in this meeting</vt:lpstr>
      <vt:lpstr>Webinar Instruction Page</vt:lpstr>
      <vt:lpstr>Disclaimer</vt:lpstr>
      <vt:lpstr>Written Stakeholder Comment Guidelines</vt:lpstr>
      <vt:lpstr>PowerPoint Presentation</vt:lpstr>
      <vt:lpstr>Summary of Process</vt:lpstr>
      <vt:lpstr>Topics of Today’s Discussion</vt:lpstr>
      <vt:lpstr>PowerPoint Presentation</vt:lpstr>
      <vt:lpstr>Proposed Tranches</vt:lpstr>
      <vt:lpstr>Tranche 1: Basic Grid Supply Definition</vt:lpstr>
      <vt:lpstr>Tranche 1: Basic Grid Supply Detail</vt:lpstr>
      <vt:lpstr>Tranche 2: Grid Supply on the Built Environment Definition</vt:lpstr>
      <vt:lpstr>Tranche 2: Grid Supply on the Built Environment Detail</vt:lpstr>
      <vt:lpstr>Tranche 3: Grid Supply on Contaminated Sites Definition</vt:lpstr>
      <vt:lpstr>Tranche 3: Grid Supply on Contaminated Sites Detail</vt:lpstr>
      <vt:lpstr>Tranche 4: Net Metered Non-residential Projects Definition</vt:lpstr>
      <vt:lpstr>Tranche 4: Net Metered Non-residential Projects Detail</vt:lpstr>
      <vt:lpstr>PowerPoint Presentation</vt:lpstr>
      <vt:lpstr>Tranche 5: Storage Paired with Grid Supply</vt:lpstr>
      <vt:lpstr>Tranche 5: Storage Paired with Grid Supply Detail</vt:lpstr>
      <vt:lpstr>Creating a Competitive Storage SREC-II Adder</vt:lpstr>
      <vt:lpstr>Storage adder implementation for actual projects</vt:lpstr>
      <vt:lpstr>Example of solar with 100% 4-hour storage</vt:lpstr>
      <vt:lpstr>Example of solar with 50% 4-hour storage</vt:lpstr>
      <vt:lpstr>PowerPoint Presentation</vt:lpstr>
      <vt:lpstr>Proposed Procurement Targets</vt:lpstr>
      <vt:lpstr>Bid Review Process Key Choice</vt:lpstr>
      <vt:lpstr>Tranche Review Order</vt:lpstr>
      <vt:lpstr>PowerPoint Presentation</vt:lpstr>
      <vt:lpstr>Procurement Frequency</vt:lpstr>
      <vt:lpstr>PowerPoint Presentation</vt:lpstr>
      <vt:lpstr>How to provide stakeholder input</vt:lpstr>
      <vt:lpstr>Stakeholder Comments</vt:lpstr>
      <vt:lpstr>PowerPoint Presentation</vt:lpstr>
      <vt:lpstr>Thank you Let’s continue the conversation</vt:lpstr>
      <vt:lpstr>Written Stakeholder Comment Guidelines</vt:lpstr>
      <vt:lpstr>THANK YOU – Let’s continue the conversation veronique.oomen@bpu.nj.gov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Pierce</dc:creator>
  <cp:lastModifiedBy>Oomen, Veronique [BPU]</cp:lastModifiedBy>
  <cp:revision>99</cp:revision>
  <cp:lastPrinted>2015-12-15T19:54:03Z</cp:lastPrinted>
  <dcterms:created xsi:type="dcterms:W3CDTF">2022-01-20T14:46:11Z</dcterms:created>
  <dcterms:modified xsi:type="dcterms:W3CDTF">2022-05-26T16:23:02Z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0x010100F4EA5DC87340714681EE29FD2BD9871E</vt:lpwstr>
  </property>
</Properties>
</file>